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colors6.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Default Extension="sldx" ContentType="application/vnd.openxmlformats-officedocument.presentationml.slide"/>
  <Override PartName="/ppt/diagrams/colors4.xml" ContentType="application/vnd.openxmlformats-officedocument.drawingml.diagramColors+xml"/>
  <Override PartName="/ppt/notesSlides/notesSlide5.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5.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60" r:id="rId4"/>
    <p:sldId id="261" r:id="rId5"/>
    <p:sldId id="259" r:id="rId6"/>
    <p:sldId id="265" r:id="rId7"/>
    <p:sldId id="266" r:id="rId8"/>
    <p:sldId id="272" r:id="rId9"/>
    <p:sldId id="284" r:id="rId10"/>
    <p:sldId id="285" r:id="rId11"/>
    <p:sldId id="286" r:id="rId12"/>
    <p:sldId id="287" r:id="rId13"/>
    <p:sldId id="288" r:id="rId14"/>
    <p:sldId id="277" r:id="rId15"/>
    <p:sldId id="279" r:id="rId16"/>
    <p:sldId id="283" r:id="rId17"/>
    <p:sldId id="280" r:id="rId18"/>
    <p:sldId id="274" r:id="rId19"/>
    <p:sldId id="269" r:id="rId20"/>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2060"/>
    <a:srgbClr val="FFFF99"/>
    <a:srgbClr val="FFFF21"/>
    <a:srgbClr val="FFFF5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40" autoAdjust="0"/>
    <p:restoredTop sz="94660"/>
  </p:normalViewPr>
  <p:slideViewPr>
    <p:cSldViewPr snapToGrid="0">
      <p:cViewPr varScale="1">
        <p:scale>
          <a:sx n="73" d="100"/>
          <a:sy n="73" d="100"/>
        </p:scale>
        <p:origin x="-540"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228AEC-43AF-4556-94B9-DF34AFC4FECF}"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05213C00-FF5A-43B1-ABC9-42BC67539F59}">
      <dgm:prSet phldrT="[Text]" phldr="1"/>
      <dgm:spPr/>
      <dgm:t>
        <a:bodyPr/>
        <a:lstStyle/>
        <a:p>
          <a:endParaRPr lang="en-US" dirty="0"/>
        </a:p>
      </dgm:t>
    </dgm:pt>
    <dgm:pt modelId="{29400B84-DED6-4C0B-94D7-A58A8F271970}" type="parTrans" cxnId="{D57573E5-CD00-4609-9975-9E8CFB6AB37D}">
      <dgm:prSet/>
      <dgm:spPr/>
      <dgm:t>
        <a:bodyPr/>
        <a:lstStyle/>
        <a:p>
          <a:endParaRPr lang="en-US"/>
        </a:p>
      </dgm:t>
    </dgm:pt>
    <dgm:pt modelId="{86DD89A0-C85C-4635-926F-EBF97D5ABD94}" type="sibTrans" cxnId="{D57573E5-CD00-4609-9975-9E8CFB6AB37D}">
      <dgm:prSet/>
      <dgm:spPr/>
      <dgm:t>
        <a:bodyPr/>
        <a:lstStyle/>
        <a:p>
          <a:endParaRPr lang="en-US"/>
        </a:p>
      </dgm:t>
    </dgm:pt>
    <dgm:pt modelId="{97633963-9914-4E20-A7CC-AFFD5FA675DA}">
      <dgm:prSet phldrT="[Text]"/>
      <dgm:spPr/>
      <dgm:t>
        <a:bodyPr/>
        <a:lstStyle/>
        <a:p>
          <a:r>
            <a:rPr lang="en-US" dirty="0" err="1" smtClean="0"/>
            <a:t>Mục</a:t>
          </a:r>
          <a:r>
            <a:rPr lang="en-US" dirty="0" smtClean="0"/>
            <a:t> </a:t>
          </a:r>
          <a:r>
            <a:rPr lang="en-US" dirty="0" err="1" smtClean="0"/>
            <a:t>đích</a:t>
          </a:r>
          <a:r>
            <a:rPr lang="en-US" dirty="0" smtClean="0"/>
            <a:t> ban </a:t>
          </a:r>
          <a:r>
            <a:rPr lang="en-US" dirty="0" err="1" smtClean="0"/>
            <a:t>hành</a:t>
          </a:r>
          <a:r>
            <a:rPr lang="en-US" dirty="0" smtClean="0"/>
            <a:t>? </a:t>
          </a:r>
          <a:endParaRPr lang="en-US" dirty="0"/>
        </a:p>
      </dgm:t>
    </dgm:pt>
    <dgm:pt modelId="{CCE4E5C8-79D6-4C03-832A-CA302329BA53}" type="parTrans" cxnId="{43D70C29-9A91-40F1-ACC5-2C5AD59BEAD9}">
      <dgm:prSet/>
      <dgm:spPr/>
      <dgm:t>
        <a:bodyPr/>
        <a:lstStyle/>
        <a:p>
          <a:endParaRPr lang="en-US"/>
        </a:p>
      </dgm:t>
    </dgm:pt>
    <dgm:pt modelId="{A071CB65-E1B7-425C-9655-DE0708584D36}" type="sibTrans" cxnId="{43D70C29-9A91-40F1-ACC5-2C5AD59BEAD9}">
      <dgm:prSet/>
      <dgm:spPr/>
      <dgm:t>
        <a:bodyPr/>
        <a:lstStyle/>
        <a:p>
          <a:endParaRPr lang="en-US"/>
        </a:p>
      </dgm:t>
    </dgm:pt>
    <dgm:pt modelId="{0662BF34-01E2-4DCA-ABF6-64323A7BD0D3}">
      <dgm:prSet phldrT="[Text]" phldr="1"/>
      <dgm:spPr/>
      <dgm:t>
        <a:bodyPr/>
        <a:lstStyle/>
        <a:p>
          <a:endParaRPr lang="en-US"/>
        </a:p>
      </dgm:t>
    </dgm:pt>
    <dgm:pt modelId="{D20755DD-E6B6-415B-8F58-10BE9D1B7E47}" type="parTrans" cxnId="{BEEC45F5-FD51-4E2A-887E-CE0E076767B7}">
      <dgm:prSet/>
      <dgm:spPr/>
      <dgm:t>
        <a:bodyPr/>
        <a:lstStyle/>
        <a:p>
          <a:endParaRPr lang="en-US"/>
        </a:p>
      </dgm:t>
    </dgm:pt>
    <dgm:pt modelId="{7068FE8E-9765-4ED9-B43E-B3435A3F0FF8}" type="sibTrans" cxnId="{BEEC45F5-FD51-4E2A-887E-CE0E076767B7}">
      <dgm:prSet/>
      <dgm:spPr/>
      <dgm:t>
        <a:bodyPr/>
        <a:lstStyle/>
        <a:p>
          <a:endParaRPr lang="en-US"/>
        </a:p>
      </dgm:t>
    </dgm:pt>
    <dgm:pt modelId="{66481A52-0E8A-4AF9-ADB0-87042C589EC0}">
      <dgm:prSet phldrT="[Text]"/>
      <dgm:spPr/>
      <dgm:t>
        <a:bodyPr/>
        <a:lstStyle/>
        <a:p>
          <a:r>
            <a:rPr lang="en-US" dirty="0" err="1" smtClean="0"/>
            <a:t>Tiêu</a:t>
          </a:r>
          <a:r>
            <a:rPr lang="en-US" dirty="0" smtClean="0"/>
            <a:t> </a:t>
          </a:r>
          <a:r>
            <a:rPr lang="en-US" dirty="0" err="1" smtClean="0"/>
            <a:t>chuẩn</a:t>
          </a:r>
          <a:r>
            <a:rPr lang="en-US" dirty="0" smtClean="0"/>
            <a:t>, </a:t>
          </a:r>
          <a:r>
            <a:rPr lang="en-US" dirty="0" err="1" smtClean="0"/>
            <a:t>tiêu</a:t>
          </a:r>
          <a:r>
            <a:rPr lang="en-US" dirty="0" smtClean="0"/>
            <a:t> </a:t>
          </a:r>
          <a:r>
            <a:rPr lang="en-US" dirty="0" err="1" smtClean="0"/>
            <a:t>chí</a:t>
          </a:r>
          <a:r>
            <a:rPr lang="en-US" dirty="0" smtClean="0"/>
            <a:t>?</a:t>
          </a:r>
          <a:endParaRPr lang="en-US" dirty="0"/>
        </a:p>
      </dgm:t>
    </dgm:pt>
    <dgm:pt modelId="{C4618D15-4F4E-45B0-85BD-E0DF98A31BBD}" type="parTrans" cxnId="{A9E09ECF-05E9-4A88-92D9-C6C531D84481}">
      <dgm:prSet/>
      <dgm:spPr/>
      <dgm:t>
        <a:bodyPr/>
        <a:lstStyle/>
        <a:p>
          <a:endParaRPr lang="en-US"/>
        </a:p>
      </dgm:t>
    </dgm:pt>
    <dgm:pt modelId="{59DDE791-08B0-4ED6-980A-E8E21DC7602B}" type="sibTrans" cxnId="{A9E09ECF-05E9-4A88-92D9-C6C531D84481}">
      <dgm:prSet/>
      <dgm:spPr/>
      <dgm:t>
        <a:bodyPr/>
        <a:lstStyle/>
        <a:p>
          <a:endParaRPr lang="en-US"/>
        </a:p>
      </dgm:t>
    </dgm:pt>
    <dgm:pt modelId="{3D7B7649-50B6-4DB8-8FAE-123673BE053C}">
      <dgm:prSet phldrT="[Text]" phldr="1"/>
      <dgm:spPr/>
      <dgm:t>
        <a:bodyPr/>
        <a:lstStyle/>
        <a:p>
          <a:endParaRPr lang="en-US"/>
        </a:p>
      </dgm:t>
    </dgm:pt>
    <dgm:pt modelId="{EDCEE220-F616-4FF1-8E6A-4D11EB8E7504}" type="sibTrans" cxnId="{32B78798-8DB6-4546-BF36-D81412F0BD67}">
      <dgm:prSet/>
      <dgm:spPr/>
      <dgm:t>
        <a:bodyPr/>
        <a:lstStyle/>
        <a:p>
          <a:endParaRPr lang="en-US"/>
        </a:p>
      </dgm:t>
    </dgm:pt>
    <dgm:pt modelId="{E2FF3F51-2554-499A-A77C-9F93F7388B94}" type="parTrans" cxnId="{32B78798-8DB6-4546-BF36-D81412F0BD67}">
      <dgm:prSet/>
      <dgm:spPr/>
      <dgm:t>
        <a:bodyPr/>
        <a:lstStyle/>
        <a:p>
          <a:endParaRPr lang="en-US"/>
        </a:p>
      </dgm:t>
    </dgm:pt>
    <dgm:pt modelId="{578576B3-DD46-48D3-8E96-878B727F9ABC}">
      <dgm:prSet phldrT="[Text]"/>
      <dgm:spPr/>
      <dgm:t>
        <a:bodyPr/>
        <a:lstStyle/>
        <a:p>
          <a:r>
            <a:rPr lang="en-US" dirty="0" err="1" smtClean="0"/>
            <a:t>Là</a:t>
          </a:r>
          <a:r>
            <a:rPr lang="en-US" dirty="0" smtClean="0"/>
            <a:t> </a:t>
          </a:r>
          <a:r>
            <a:rPr lang="en-US" dirty="0" err="1" smtClean="0"/>
            <a:t>gì</a:t>
          </a:r>
          <a:r>
            <a:rPr lang="en-US" dirty="0" smtClean="0"/>
            <a:t>?</a:t>
          </a:r>
          <a:endParaRPr lang="en-US" dirty="0"/>
        </a:p>
      </dgm:t>
    </dgm:pt>
    <dgm:pt modelId="{F832A80B-B7DD-4449-828C-FCF910906683}" type="sibTrans" cxnId="{6E057317-C0BD-4E51-A1EB-127C6648FAAE}">
      <dgm:prSet/>
      <dgm:spPr/>
      <dgm:t>
        <a:bodyPr/>
        <a:lstStyle/>
        <a:p>
          <a:endParaRPr lang="en-US"/>
        </a:p>
      </dgm:t>
    </dgm:pt>
    <dgm:pt modelId="{573949EC-E946-44D5-AF66-36CBA23A4630}" type="parTrans" cxnId="{6E057317-C0BD-4E51-A1EB-127C6648FAAE}">
      <dgm:prSet/>
      <dgm:spPr/>
      <dgm:t>
        <a:bodyPr/>
        <a:lstStyle/>
        <a:p>
          <a:endParaRPr lang="en-US"/>
        </a:p>
      </dgm:t>
    </dgm:pt>
    <dgm:pt modelId="{0780523F-FAC6-43FE-AB54-C855B953C050}">
      <dgm:prSet phldrT="[Text]"/>
      <dgm:spPr/>
      <dgm:t>
        <a:bodyPr/>
        <a:lstStyle/>
        <a:p>
          <a:r>
            <a:rPr lang="en-US" dirty="0" err="1" smtClean="0"/>
            <a:t>Tiêu</a:t>
          </a:r>
          <a:r>
            <a:rPr lang="en-US" dirty="0" smtClean="0"/>
            <a:t> </a:t>
          </a:r>
          <a:r>
            <a:rPr lang="en-US" dirty="0" err="1" smtClean="0"/>
            <a:t>chuẩn</a:t>
          </a:r>
          <a:r>
            <a:rPr lang="en-US" dirty="0" smtClean="0"/>
            <a:t>, </a:t>
          </a:r>
          <a:r>
            <a:rPr lang="en-US" dirty="0" err="1" smtClean="0"/>
            <a:t>tiêu</a:t>
          </a:r>
          <a:r>
            <a:rPr lang="en-US" dirty="0" smtClean="0"/>
            <a:t> </a:t>
          </a:r>
          <a:r>
            <a:rPr lang="en-US" dirty="0" err="1" smtClean="0"/>
            <a:t>chí</a:t>
          </a:r>
          <a:endParaRPr lang="en-US" dirty="0"/>
        </a:p>
      </dgm:t>
    </dgm:pt>
    <dgm:pt modelId="{4E0E0C4B-39B6-4E3D-8D82-1A4FC8834870}" type="parTrans" cxnId="{B4EC64BB-8C47-4FD5-B029-B1903FBBBFAA}">
      <dgm:prSet/>
      <dgm:spPr/>
      <dgm:t>
        <a:bodyPr/>
        <a:lstStyle/>
        <a:p>
          <a:endParaRPr lang="en-US"/>
        </a:p>
      </dgm:t>
    </dgm:pt>
    <dgm:pt modelId="{64C8E64F-5541-4E5C-A0FD-A8361F19F398}" type="sibTrans" cxnId="{B4EC64BB-8C47-4FD5-B029-B1903FBBBFAA}">
      <dgm:prSet/>
      <dgm:spPr/>
      <dgm:t>
        <a:bodyPr/>
        <a:lstStyle/>
        <a:p>
          <a:endParaRPr lang="en-US"/>
        </a:p>
      </dgm:t>
    </dgm:pt>
    <dgm:pt modelId="{5FFC009D-EF42-4DA1-9A8F-F803BFEB7F99}">
      <dgm:prSet/>
      <dgm:spPr/>
      <dgm:t>
        <a:bodyPr/>
        <a:lstStyle/>
        <a:p>
          <a:r>
            <a:rPr lang="en-US" dirty="0" err="1" smtClean="0"/>
            <a:t>Quy</a:t>
          </a:r>
          <a:r>
            <a:rPr lang="en-US" dirty="0" smtClean="0"/>
            <a:t> </a:t>
          </a:r>
          <a:r>
            <a:rPr lang="en-US" dirty="0" err="1" smtClean="0"/>
            <a:t>trình</a:t>
          </a:r>
          <a:r>
            <a:rPr lang="en-US" dirty="0" smtClean="0"/>
            <a:t> </a:t>
          </a:r>
          <a:r>
            <a:rPr lang="en-US" dirty="0" err="1" smtClean="0"/>
            <a:t>đánh</a:t>
          </a:r>
          <a:r>
            <a:rPr lang="en-US" dirty="0" smtClean="0"/>
            <a:t> </a:t>
          </a:r>
          <a:r>
            <a:rPr lang="en-US" dirty="0" err="1" smtClean="0"/>
            <a:t>giá</a:t>
          </a:r>
          <a:r>
            <a:rPr lang="en-US" dirty="0" smtClean="0"/>
            <a:t>?</a:t>
          </a:r>
          <a:endParaRPr lang="en-US" dirty="0"/>
        </a:p>
      </dgm:t>
    </dgm:pt>
    <dgm:pt modelId="{7BA4E450-B070-4577-B6D9-98C25B9C3297}" type="parTrans" cxnId="{19377403-78B8-41E4-81BB-2EF2C239BB29}">
      <dgm:prSet/>
      <dgm:spPr/>
      <dgm:t>
        <a:bodyPr/>
        <a:lstStyle/>
        <a:p>
          <a:endParaRPr lang="en-US"/>
        </a:p>
      </dgm:t>
    </dgm:pt>
    <dgm:pt modelId="{3B2667E4-C6A0-4453-B9B4-1378CB693E3A}" type="sibTrans" cxnId="{19377403-78B8-41E4-81BB-2EF2C239BB29}">
      <dgm:prSet/>
      <dgm:spPr/>
      <dgm:t>
        <a:bodyPr/>
        <a:lstStyle/>
        <a:p>
          <a:endParaRPr lang="en-US"/>
        </a:p>
      </dgm:t>
    </dgm:pt>
    <dgm:pt modelId="{83AB97F8-F07C-4E10-9E71-1CE3E179E6C2}">
      <dgm:prSet/>
      <dgm:spPr/>
      <dgm:t>
        <a:bodyPr/>
        <a:lstStyle/>
        <a:p>
          <a:r>
            <a:rPr lang="en-US" dirty="0" err="1" smtClean="0"/>
            <a:t>Quy</a:t>
          </a:r>
          <a:r>
            <a:rPr lang="en-US" dirty="0" smtClean="0"/>
            <a:t> </a:t>
          </a:r>
          <a:r>
            <a:rPr lang="en-US" dirty="0" err="1" smtClean="0"/>
            <a:t>trình</a:t>
          </a:r>
          <a:r>
            <a:rPr lang="en-US" dirty="0" smtClean="0"/>
            <a:t> </a:t>
          </a:r>
          <a:r>
            <a:rPr lang="en-US" dirty="0" err="1" smtClean="0"/>
            <a:t>đánh</a:t>
          </a:r>
          <a:r>
            <a:rPr lang="en-US" dirty="0" smtClean="0"/>
            <a:t> </a:t>
          </a:r>
          <a:r>
            <a:rPr lang="en-US" dirty="0" err="1" smtClean="0"/>
            <a:t>giá</a:t>
          </a:r>
          <a:endParaRPr lang="en-US" dirty="0"/>
        </a:p>
      </dgm:t>
    </dgm:pt>
    <dgm:pt modelId="{C67351AA-2736-4223-B064-DBA25E99E919}" type="parTrans" cxnId="{FCE4901B-AAED-4803-8721-194C15FF864B}">
      <dgm:prSet/>
      <dgm:spPr/>
      <dgm:t>
        <a:bodyPr/>
        <a:lstStyle/>
        <a:p>
          <a:endParaRPr lang="en-US"/>
        </a:p>
      </dgm:t>
    </dgm:pt>
    <dgm:pt modelId="{8676541B-5DBF-4C44-8FAA-6C7DF82647E2}" type="sibTrans" cxnId="{FCE4901B-AAED-4803-8721-194C15FF864B}">
      <dgm:prSet/>
      <dgm:spPr/>
      <dgm:t>
        <a:bodyPr/>
        <a:lstStyle/>
        <a:p>
          <a:endParaRPr lang="en-US"/>
        </a:p>
      </dgm:t>
    </dgm:pt>
    <dgm:pt modelId="{F4AE72EA-DB85-4BF7-A2E6-2C2003F736EA}">
      <dgm:prSet/>
      <dgm:spPr/>
      <dgm:t>
        <a:bodyPr/>
        <a:lstStyle/>
        <a:p>
          <a:r>
            <a:rPr lang="en-US" dirty="0" smtClean="0"/>
            <a:t>Minh </a:t>
          </a:r>
          <a:r>
            <a:rPr lang="en-US" dirty="0" err="1" smtClean="0"/>
            <a:t>chứng</a:t>
          </a:r>
          <a:r>
            <a:rPr lang="en-US" dirty="0" smtClean="0"/>
            <a:t>?</a:t>
          </a:r>
          <a:endParaRPr lang="en-US" dirty="0"/>
        </a:p>
      </dgm:t>
    </dgm:pt>
    <dgm:pt modelId="{93CE49F6-41E7-4F05-838B-7EEFC5DAF426}" type="parTrans" cxnId="{515085C8-62FD-4AA3-93C6-995103A9E680}">
      <dgm:prSet/>
      <dgm:spPr/>
      <dgm:t>
        <a:bodyPr/>
        <a:lstStyle/>
        <a:p>
          <a:endParaRPr lang="en-US"/>
        </a:p>
      </dgm:t>
    </dgm:pt>
    <dgm:pt modelId="{ADFFC22C-F448-461C-8853-F41DA2E9B04B}" type="sibTrans" cxnId="{515085C8-62FD-4AA3-93C6-995103A9E680}">
      <dgm:prSet/>
      <dgm:spPr/>
      <dgm:t>
        <a:bodyPr/>
        <a:lstStyle/>
        <a:p>
          <a:endParaRPr lang="en-US"/>
        </a:p>
      </dgm:t>
    </dgm:pt>
    <dgm:pt modelId="{A2BE4E3D-56B4-4C98-8ECA-F84ACB162A83}">
      <dgm:prSet/>
      <dgm:spPr/>
      <dgm:t>
        <a:bodyPr/>
        <a:lstStyle/>
        <a:p>
          <a:r>
            <a:rPr lang="en-US" dirty="0" smtClean="0"/>
            <a:t>Minh </a:t>
          </a:r>
          <a:r>
            <a:rPr lang="en-US" dirty="0" err="1" smtClean="0"/>
            <a:t>chứng</a:t>
          </a:r>
          <a:endParaRPr lang="en-US" dirty="0"/>
        </a:p>
      </dgm:t>
    </dgm:pt>
    <dgm:pt modelId="{79BDFD5E-7BC3-4545-A996-C22FD5CF5C05}" type="parTrans" cxnId="{62795332-9AE2-4111-BBEB-30C15114F4FF}">
      <dgm:prSet/>
      <dgm:spPr/>
      <dgm:t>
        <a:bodyPr/>
        <a:lstStyle/>
        <a:p>
          <a:endParaRPr lang="en-US"/>
        </a:p>
      </dgm:t>
    </dgm:pt>
    <dgm:pt modelId="{12E3A6BF-3FC3-4338-868C-70F6DDD3C784}" type="sibTrans" cxnId="{62795332-9AE2-4111-BBEB-30C15114F4FF}">
      <dgm:prSet/>
      <dgm:spPr/>
      <dgm:t>
        <a:bodyPr/>
        <a:lstStyle/>
        <a:p>
          <a:endParaRPr lang="en-US"/>
        </a:p>
      </dgm:t>
    </dgm:pt>
    <dgm:pt modelId="{8C9F6A97-7AAD-4898-A18B-7F3E46AC5940}">
      <dgm:prSet/>
      <dgm:spPr/>
      <dgm:t>
        <a:bodyPr/>
        <a:lstStyle/>
        <a:p>
          <a:r>
            <a:rPr lang="en-US" dirty="0" err="1" smtClean="0"/>
            <a:t>Tổ</a:t>
          </a:r>
          <a:r>
            <a:rPr lang="en-US" dirty="0" smtClean="0"/>
            <a:t> </a:t>
          </a:r>
          <a:r>
            <a:rPr lang="en-US" dirty="0" err="1" smtClean="0"/>
            <a:t>chức</a:t>
          </a:r>
          <a:r>
            <a:rPr lang="en-US" dirty="0" smtClean="0"/>
            <a:t> </a:t>
          </a:r>
          <a:r>
            <a:rPr lang="en-US" dirty="0" err="1" smtClean="0"/>
            <a:t>thực</a:t>
          </a:r>
          <a:r>
            <a:rPr lang="en-US" dirty="0" smtClean="0"/>
            <a:t> </a:t>
          </a:r>
          <a:r>
            <a:rPr lang="en-US" dirty="0" err="1" smtClean="0"/>
            <a:t>hiện</a:t>
          </a:r>
          <a:r>
            <a:rPr lang="en-US" dirty="0" smtClean="0"/>
            <a:t>?</a:t>
          </a:r>
          <a:endParaRPr lang="en-US" dirty="0"/>
        </a:p>
      </dgm:t>
    </dgm:pt>
    <dgm:pt modelId="{388D70F5-BF4F-40ED-B75C-32148549C19B}" type="parTrans" cxnId="{243B5F95-7FF2-46D8-8F49-5D8AEDF4A65C}">
      <dgm:prSet/>
      <dgm:spPr/>
      <dgm:t>
        <a:bodyPr/>
        <a:lstStyle/>
        <a:p>
          <a:endParaRPr lang="en-US"/>
        </a:p>
      </dgm:t>
    </dgm:pt>
    <dgm:pt modelId="{DFEC4E21-473C-4A1E-9650-42ED4D675DE3}" type="sibTrans" cxnId="{243B5F95-7FF2-46D8-8F49-5D8AEDF4A65C}">
      <dgm:prSet/>
      <dgm:spPr/>
      <dgm:t>
        <a:bodyPr/>
        <a:lstStyle/>
        <a:p>
          <a:endParaRPr lang="en-US"/>
        </a:p>
      </dgm:t>
    </dgm:pt>
    <dgm:pt modelId="{D97E0283-E884-47C7-BD0D-FF15320DD5E4}" type="pres">
      <dgm:prSet presAssocID="{67228AEC-43AF-4556-94B9-DF34AFC4FECF}" presName="linearFlow" presStyleCnt="0">
        <dgm:presLayoutVars>
          <dgm:dir/>
          <dgm:animLvl val="lvl"/>
          <dgm:resizeHandles val="exact"/>
        </dgm:presLayoutVars>
      </dgm:prSet>
      <dgm:spPr/>
      <dgm:t>
        <a:bodyPr/>
        <a:lstStyle/>
        <a:p>
          <a:endParaRPr lang="en-US"/>
        </a:p>
      </dgm:t>
    </dgm:pt>
    <dgm:pt modelId="{4191A052-9B9F-402E-B81A-1A748B6858C2}" type="pres">
      <dgm:prSet presAssocID="{05213C00-FF5A-43B1-ABC9-42BC67539F59}" presName="composite" presStyleCnt="0"/>
      <dgm:spPr/>
    </dgm:pt>
    <dgm:pt modelId="{20FCBBCF-1051-4980-B11E-42F0CB457949}" type="pres">
      <dgm:prSet presAssocID="{05213C00-FF5A-43B1-ABC9-42BC67539F59}" presName="parentText" presStyleLbl="alignNode1" presStyleIdx="0" presStyleCnt="6">
        <dgm:presLayoutVars>
          <dgm:chMax val="1"/>
          <dgm:bulletEnabled val="1"/>
        </dgm:presLayoutVars>
      </dgm:prSet>
      <dgm:spPr/>
      <dgm:t>
        <a:bodyPr/>
        <a:lstStyle/>
        <a:p>
          <a:endParaRPr lang="en-US"/>
        </a:p>
      </dgm:t>
    </dgm:pt>
    <dgm:pt modelId="{AA1B7F3E-6CC1-4FD6-B3B7-C19FB47891E3}" type="pres">
      <dgm:prSet presAssocID="{05213C00-FF5A-43B1-ABC9-42BC67539F59}" presName="descendantText" presStyleLbl="alignAcc1" presStyleIdx="0" presStyleCnt="6">
        <dgm:presLayoutVars>
          <dgm:bulletEnabled val="1"/>
        </dgm:presLayoutVars>
      </dgm:prSet>
      <dgm:spPr/>
      <dgm:t>
        <a:bodyPr/>
        <a:lstStyle/>
        <a:p>
          <a:endParaRPr lang="en-US"/>
        </a:p>
      </dgm:t>
    </dgm:pt>
    <dgm:pt modelId="{498A0A19-E07F-4350-BCA3-48D9AB02A23D}" type="pres">
      <dgm:prSet presAssocID="{86DD89A0-C85C-4635-926F-EBF97D5ABD94}" presName="sp" presStyleCnt="0"/>
      <dgm:spPr/>
    </dgm:pt>
    <dgm:pt modelId="{67222EA6-BA84-4583-997E-75F6FC1A190A}" type="pres">
      <dgm:prSet presAssocID="{3D7B7649-50B6-4DB8-8FAE-123673BE053C}" presName="composite" presStyleCnt="0"/>
      <dgm:spPr/>
    </dgm:pt>
    <dgm:pt modelId="{43A06470-812C-40E7-8F1A-FDD19E396B2A}" type="pres">
      <dgm:prSet presAssocID="{3D7B7649-50B6-4DB8-8FAE-123673BE053C}" presName="parentText" presStyleLbl="alignNode1" presStyleIdx="1" presStyleCnt="6">
        <dgm:presLayoutVars>
          <dgm:chMax val="1"/>
          <dgm:bulletEnabled val="1"/>
        </dgm:presLayoutVars>
      </dgm:prSet>
      <dgm:spPr/>
      <dgm:t>
        <a:bodyPr/>
        <a:lstStyle/>
        <a:p>
          <a:endParaRPr lang="en-US"/>
        </a:p>
      </dgm:t>
    </dgm:pt>
    <dgm:pt modelId="{47468772-8610-42DF-AB52-1C6BE94309F0}" type="pres">
      <dgm:prSet presAssocID="{3D7B7649-50B6-4DB8-8FAE-123673BE053C}" presName="descendantText" presStyleLbl="alignAcc1" presStyleIdx="1" presStyleCnt="6">
        <dgm:presLayoutVars>
          <dgm:bulletEnabled val="1"/>
        </dgm:presLayoutVars>
      </dgm:prSet>
      <dgm:spPr/>
      <dgm:t>
        <a:bodyPr/>
        <a:lstStyle/>
        <a:p>
          <a:endParaRPr lang="en-US"/>
        </a:p>
      </dgm:t>
    </dgm:pt>
    <dgm:pt modelId="{3CB8A7C1-CDD5-4BEB-A0ED-6F949B9386F3}" type="pres">
      <dgm:prSet presAssocID="{EDCEE220-F616-4FF1-8E6A-4D11EB8E7504}" presName="sp" presStyleCnt="0"/>
      <dgm:spPr/>
    </dgm:pt>
    <dgm:pt modelId="{246625E8-E810-42D3-8DA9-D3D4EED1B23D}" type="pres">
      <dgm:prSet presAssocID="{0662BF34-01E2-4DCA-ABF6-64323A7BD0D3}" presName="composite" presStyleCnt="0"/>
      <dgm:spPr/>
    </dgm:pt>
    <dgm:pt modelId="{06F076EA-0E19-4409-9BC6-940CB0B49204}" type="pres">
      <dgm:prSet presAssocID="{0662BF34-01E2-4DCA-ABF6-64323A7BD0D3}" presName="parentText" presStyleLbl="alignNode1" presStyleIdx="2" presStyleCnt="6">
        <dgm:presLayoutVars>
          <dgm:chMax val="1"/>
          <dgm:bulletEnabled val="1"/>
        </dgm:presLayoutVars>
      </dgm:prSet>
      <dgm:spPr/>
      <dgm:t>
        <a:bodyPr/>
        <a:lstStyle/>
        <a:p>
          <a:endParaRPr lang="en-US"/>
        </a:p>
      </dgm:t>
    </dgm:pt>
    <dgm:pt modelId="{6669F270-F530-4092-B8FA-4F857462F910}" type="pres">
      <dgm:prSet presAssocID="{0662BF34-01E2-4DCA-ABF6-64323A7BD0D3}" presName="descendantText" presStyleLbl="alignAcc1" presStyleIdx="2" presStyleCnt="6">
        <dgm:presLayoutVars>
          <dgm:bulletEnabled val="1"/>
        </dgm:presLayoutVars>
      </dgm:prSet>
      <dgm:spPr/>
      <dgm:t>
        <a:bodyPr/>
        <a:lstStyle/>
        <a:p>
          <a:endParaRPr lang="en-US"/>
        </a:p>
      </dgm:t>
    </dgm:pt>
    <dgm:pt modelId="{B2EAAE14-C546-4402-A030-18F83575F4FF}" type="pres">
      <dgm:prSet presAssocID="{7068FE8E-9765-4ED9-B43E-B3435A3F0FF8}" presName="sp" presStyleCnt="0"/>
      <dgm:spPr/>
    </dgm:pt>
    <dgm:pt modelId="{62836D18-6A93-4BD1-839A-AA2289175427}" type="pres">
      <dgm:prSet presAssocID="{0780523F-FAC6-43FE-AB54-C855B953C050}" presName="composite" presStyleCnt="0"/>
      <dgm:spPr/>
    </dgm:pt>
    <dgm:pt modelId="{4315D828-C63B-446D-BB68-D75F431B35F3}" type="pres">
      <dgm:prSet presAssocID="{0780523F-FAC6-43FE-AB54-C855B953C050}" presName="parentText" presStyleLbl="alignNode1" presStyleIdx="3" presStyleCnt="6">
        <dgm:presLayoutVars>
          <dgm:chMax val="1"/>
          <dgm:bulletEnabled val="1"/>
        </dgm:presLayoutVars>
      </dgm:prSet>
      <dgm:spPr/>
      <dgm:t>
        <a:bodyPr/>
        <a:lstStyle/>
        <a:p>
          <a:endParaRPr lang="en-US"/>
        </a:p>
      </dgm:t>
    </dgm:pt>
    <dgm:pt modelId="{CE88E9EC-4D20-4869-93CA-073C70B5BABA}" type="pres">
      <dgm:prSet presAssocID="{0780523F-FAC6-43FE-AB54-C855B953C050}" presName="descendantText" presStyleLbl="alignAcc1" presStyleIdx="3" presStyleCnt="6">
        <dgm:presLayoutVars>
          <dgm:bulletEnabled val="1"/>
        </dgm:presLayoutVars>
      </dgm:prSet>
      <dgm:spPr/>
      <dgm:t>
        <a:bodyPr/>
        <a:lstStyle/>
        <a:p>
          <a:endParaRPr lang="en-US"/>
        </a:p>
      </dgm:t>
    </dgm:pt>
    <dgm:pt modelId="{F1AB0AE6-A2D6-41F4-A1F3-16DC153717DE}" type="pres">
      <dgm:prSet presAssocID="{64C8E64F-5541-4E5C-A0FD-A8361F19F398}" presName="sp" presStyleCnt="0"/>
      <dgm:spPr/>
    </dgm:pt>
    <dgm:pt modelId="{83AC315C-0636-4AF6-8E0D-3FBB6076FD41}" type="pres">
      <dgm:prSet presAssocID="{83AB97F8-F07C-4E10-9E71-1CE3E179E6C2}" presName="composite" presStyleCnt="0"/>
      <dgm:spPr/>
    </dgm:pt>
    <dgm:pt modelId="{43713DCD-0581-4CEC-B407-9E945E390F0F}" type="pres">
      <dgm:prSet presAssocID="{83AB97F8-F07C-4E10-9E71-1CE3E179E6C2}" presName="parentText" presStyleLbl="alignNode1" presStyleIdx="4" presStyleCnt="6">
        <dgm:presLayoutVars>
          <dgm:chMax val="1"/>
          <dgm:bulletEnabled val="1"/>
        </dgm:presLayoutVars>
      </dgm:prSet>
      <dgm:spPr/>
      <dgm:t>
        <a:bodyPr/>
        <a:lstStyle/>
        <a:p>
          <a:endParaRPr lang="en-US"/>
        </a:p>
      </dgm:t>
    </dgm:pt>
    <dgm:pt modelId="{C04F917C-53BE-4567-BD8B-19B7743BE415}" type="pres">
      <dgm:prSet presAssocID="{83AB97F8-F07C-4E10-9E71-1CE3E179E6C2}" presName="descendantText" presStyleLbl="alignAcc1" presStyleIdx="4" presStyleCnt="6">
        <dgm:presLayoutVars>
          <dgm:bulletEnabled val="1"/>
        </dgm:presLayoutVars>
      </dgm:prSet>
      <dgm:spPr/>
      <dgm:t>
        <a:bodyPr/>
        <a:lstStyle/>
        <a:p>
          <a:endParaRPr lang="en-US"/>
        </a:p>
      </dgm:t>
    </dgm:pt>
    <dgm:pt modelId="{D0F48C3F-66F6-49C7-BB40-F87130B441A0}" type="pres">
      <dgm:prSet presAssocID="{8676541B-5DBF-4C44-8FAA-6C7DF82647E2}" presName="sp" presStyleCnt="0"/>
      <dgm:spPr/>
    </dgm:pt>
    <dgm:pt modelId="{A741630F-166B-4050-9DFB-C122B332C3DA}" type="pres">
      <dgm:prSet presAssocID="{A2BE4E3D-56B4-4C98-8ECA-F84ACB162A83}" presName="composite" presStyleCnt="0"/>
      <dgm:spPr/>
    </dgm:pt>
    <dgm:pt modelId="{6E75333D-4FEA-4830-9ED8-EB71819928A2}" type="pres">
      <dgm:prSet presAssocID="{A2BE4E3D-56B4-4C98-8ECA-F84ACB162A83}" presName="parentText" presStyleLbl="alignNode1" presStyleIdx="5" presStyleCnt="6">
        <dgm:presLayoutVars>
          <dgm:chMax val="1"/>
          <dgm:bulletEnabled val="1"/>
        </dgm:presLayoutVars>
      </dgm:prSet>
      <dgm:spPr/>
      <dgm:t>
        <a:bodyPr/>
        <a:lstStyle/>
        <a:p>
          <a:endParaRPr lang="en-US"/>
        </a:p>
      </dgm:t>
    </dgm:pt>
    <dgm:pt modelId="{DC7BA537-F909-4267-B4E7-739F930B6C37}" type="pres">
      <dgm:prSet presAssocID="{A2BE4E3D-56B4-4C98-8ECA-F84ACB162A83}" presName="descendantText" presStyleLbl="alignAcc1" presStyleIdx="5" presStyleCnt="6">
        <dgm:presLayoutVars>
          <dgm:bulletEnabled val="1"/>
        </dgm:presLayoutVars>
      </dgm:prSet>
      <dgm:spPr/>
      <dgm:t>
        <a:bodyPr/>
        <a:lstStyle/>
        <a:p>
          <a:endParaRPr lang="en-US"/>
        </a:p>
      </dgm:t>
    </dgm:pt>
  </dgm:ptLst>
  <dgm:cxnLst>
    <dgm:cxn modelId="{42BA204A-6495-425B-9B75-BA4BF53C77F3}" type="presOf" srcId="{67228AEC-43AF-4556-94B9-DF34AFC4FECF}" destId="{D97E0283-E884-47C7-BD0D-FF15320DD5E4}" srcOrd="0" destOrd="0" presId="urn:microsoft.com/office/officeart/2005/8/layout/chevron2"/>
    <dgm:cxn modelId="{515085C8-62FD-4AA3-93C6-995103A9E680}" srcId="{83AB97F8-F07C-4E10-9E71-1CE3E179E6C2}" destId="{F4AE72EA-DB85-4BF7-A2E6-2C2003F736EA}" srcOrd="0" destOrd="0" parTransId="{93CE49F6-41E7-4F05-838B-7EEFC5DAF426}" sibTransId="{ADFFC22C-F448-461C-8853-F41DA2E9B04B}"/>
    <dgm:cxn modelId="{D57573E5-CD00-4609-9975-9E8CFB6AB37D}" srcId="{67228AEC-43AF-4556-94B9-DF34AFC4FECF}" destId="{05213C00-FF5A-43B1-ABC9-42BC67539F59}" srcOrd="0" destOrd="0" parTransId="{29400B84-DED6-4C0B-94D7-A58A8F271970}" sibTransId="{86DD89A0-C85C-4635-926F-EBF97D5ABD94}"/>
    <dgm:cxn modelId="{85670C7F-4A71-48FB-B085-7DE46E22D429}" type="presOf" srcId="{3D7B7649-50B6-4DB8-8FAE-123673BE053C}" destId="{43A06470-812C-40E7-8F1A-FDD19E396B2A}" srcOrd="0" destOrd="0" presId="urn:microsoft.com/office/officeart/2005/8/layout/chevron2"/>
    <dgm:cxn modelId="{F677D885-E30B-463E-ACD8-6408C0A62E85}" type="presOf" srcId="{0662BF34-01E2-4DCA-ABF6-64323A7BD0D3}" destId="{06F076EA-0E19-4409-9BC6-940CB0B49204}" srcOrd="0" destOrd="0" presId="urn:microsoft.com/office/officeart/2005/8/layout/chevron2"/>
    <dgm:cxn modelId="{FCE4901B-AAED-4803-8721-194C15FF864B}" srcId="{67228AEC-43AF-4556-94B9-DF34AFC4FECF}" destId="{83AB97F8-F07C-4E10-9E71-1CE3E179E6C2}" srcOrd="4" destOrd="0" parTransId="{C67351AA-2736-4223-B064-DBA25E99E919}" sibTransId="{8676541B-5DBF-4C44-8FAA-6C7DF82647E2}"/>
    <dgm:cxn modelId="{19377403-78B8-41E4-81BB-2EF2C239BB29}" srcId="{0780523F-FAC6-43FE-AB54-C855B953C050}" destId="{5FFC009D-EF42-4DA1-9A8F-F803BFEB7F99}" srcOrd="0" destOrd="0" parTransId="{7BA4E450-B070-4577-B6D9-98C25B9C3297}" sibTransId="{3B2667E4-C6A0-4453-B9B4-1378CB693E3A}"/>
    <dgm:cxn modelId="{ECE9DF41-2767-415D-89B3-F660578D5DC1}" type="presOf" srcId="{83AB97F8-F07C-4E10-9E71-1CE3E179E6C2}" destId="{43713DCD-0581-4CEC-B407-9E945E390F0F}" srcOrd="0" destOrd="0" presId="urn:microsoft.com/office/officeart/2005/8/layout/chevron2"/>
    <dgm:cxn modelId="{2FEB781A-59A9-4291-ABC9-34E44FED0F46}" type="presOf" srcId="{5FFC009D-EF42-4DA1-9A8F-F803BFEB7F99}" destId="{CE88E9EC-4D20-4869-93CA-073C70B5BABA}" srcOrd="0" destOrd="0" presId="urn:microsoft.com/office/officeart/2005/8/layout/chevron2"/>
    <dgm:cxn modelId="{4C358F1A-9882-4697-A47C-9A756C577A77}" type="presOf" srcId="{66481A52-0E8A-4AF9-ADB0-87042C589EC0}" destId="{6669F270-F530-4092-B8FA-4F857462F910}" srcOrd="0" destOrd="0" presId="urn:microsoft.com/office/officeart/2005/8/layout/chevron2"/>
    <dgm:cxn modelId="{43D70C29-9A91-40F1-ACC5-2C5AD59BEAD9}" srcId="{3D7B7649-50B6-4DB8-8FAE-123673BE053C}" destId="{97633963-9914-4E20-A7CC-AFFD5FA675DA}" srcOrd="0" destOrd="0" parTransId="{CCE4E5C8-79D6-4C03-832A-CA302329BA53}" sibTransId="{A071CB65-E1B7-425C-9655-DE0708584D36}"/>
    <dgm:cxn modelId="{22FE3921-FA1F-4345-A1FD-EE22AD560BA5}" type="presOf" srcId="{0780523F-FAC6-43FE-AB54-C855B953C050}" destId="{4315D828-C63B-446D-BB68-D75F431B35F3}" srcOrd="0" destOrd="0" presId="urn:microsoft.com/office/officeart/2005/8/layout/chevron2"/>
    <dgm:cxn modelId="{32B78798-8DB6-4546-BF36-D81412F0BD67}" srcId="{67228AEC-43AF-4556-94B9-DF34AFC4FECF}" destId="{3D7B7649-50B6-4DB8-8FAE-123673BE053C}" srcOrd="1" destOrd="0" parTransId="{E2FF3F51-2554-499A-A77C-9F93F7388B94}" sibTransId="{EDCEE220-F616-4FF1-8E6A-4D11EB8E7504}"/>
    <dgm:cxn modelId="{7ACB9D66-1EB4-4515-B4BF-98BB537BF72B}" type="presOf" srcId="{578576B3-DD46-48D3-8E96-878B727F9ABC}" destId="{AA1B7F3E-6CC1-4FD6-B3B7-C19FB47891E3}" srcOrd="0" destOrd="0" presId="urn:microsoft.com/office/officeart/2005/8/layout/chevron2"/>
    <dgm:cxn modelId="{B342D198-4C44-4B93-9222-616CCB112BC9}" type="presOf" srcId="{A2BE4E3D-56B4-4C98-8ECA-F84ACB162A83}" destId="{6E75333D-4FEA-4830-9ED8-EB71819928A2}" srcOrd="0" destOrd="0" presId="urn:microsoft.com/office/officeart/2005/8/layout/chevron2"/>
    <dgm:cxn modelId="{BEEC45F5-FD51-4E2A-887E-CE0E076767B7}" srcId="{67228AEC-43AF-4556-94B9-DF34AFC4FECF}" destId="{0662BF34-01E2-4DCA-ABF6-64323A7BD0D3}" srcOrd="2" destOrd="0" parTransId="{D20755DD-E6B6-415B-8F58-10BE9D1B7E47}" sibTransId="{7068FE8E-9765-4ED9-B43E-B3435A3F0FF8}"/>
    <dgm:cxn modelId="{6E057317-C0BD-4E51-A1EB-127C6648FAAE}" srcId="{05213C00-FF5A-43B1-ABC9-42BC67539F59}" destId="{578576B3-DD46-48D3-8E96-878B727F9ABC}" srcOrd="0" destOrd="0" parTransId="{573949EC-E946-44D5-AF66-36CBA23A4630}" sibTransId="{F832A80B-B7DD-4449-828C-FCF910906683}"/>
    <dgm:cxn modelId="{49AEC8F9-A6C9-4FBC-A8E1-0E458B63CDF1}" type="presOf" srcId="{8C9F6A97-7AAD-4898-A18B-7F3E46AC5940}" destId="{DC7BA537-F909-4267-B4E7-739F930B6C37}" srcOrd="0" destOrd="0" presId="urn:microsoft.com/office/officeart/2005/8/layout/chevron2"/>
    <dgm:cxn modelId="{243B5F95-7FF2-46D8-8F49-5D8AEDF4A65C}" srcId="{A2BE4E3D-56B4-4C98-8ECA-F84ACB162A83}" destId="{8C9F6A97-7AAD-4898-A18B-7F3E46AC5940}" srcOrd="0" destOrd="0" parTransId="{388D70F5-BF4F-40ED-B75C-32148549C19B}" sibTransId="{DFEC4E21-473C-4A1E-9650-42ED4D675DE3}"/>
    <dgm:cxn modelId="{B4EC64BB-8C47-4FD5-B029-B1903FBBBFAA}" srcId="{67228AEC-43AF-4556-94B9-DF34AFC4FECF}" destId="{0780523F-FAC6-43FE-AB54-C855B953C050}" srcOrd="3" destOrd="0" parTransId="{4E0E0C4B-39B6-4E3D-8D82-1A4FC8834870}" sibTransId="{64C8E64F-5541-4E5C-A0FD-A8361F19F398}"/>
    <dgm:cxn modelId="{C3134F80-286E-42D0-BB7A-A0101B8E8C46}" type="presOf" srcId="{F4AE72EA-DB85-4BF7-A2E6-2C2003F736EA}" destId="{C04F917C-53BE-4567-BD8B-19B7743BE415}" srcOrd="0" destOrd="0" presId="urn:microsoft.com/office/officeart/2005/8/layout/chevron2"/>
    <dgm:cxn modelId="{D1AB978A-3377-4DB0-B5A5-08CF8C1B1330}" type="presOf" srcId="{97633963-9914-4E20-A7CC-AFFD5FA675DA}" destId="{47468772-8610-42DF-AB52-1C6BE94309F0}" srcOrd="0" destOrd="0" presId="urn:microsoft.com/office/officeart/2005/8/layout/chevron2"/>
    <dgm:cxn modelId="{62795332-9AE2-4111-BBEB-30C15114F4FF}" srcId="{67228AEC-43AF-4556-94B9-DF34AFC4FECF}" destId="{A2BE4E3D-56B4-4C98-8ECA-F84ACB162A83}" srcOrd="5" destOrd="0" parTransId="{79BDFD5E-7BC3-4545-A996-C22FD5CF5C05}" sibTransId="{12E3A6BF-3FC3-4338-868C-70F6DDD3C784}"/>
    <dgm:cxn modelId="{A9E09ECF-05E9-4A88-92D9-C6C531D84481}" srcId="{0662BF34-01E2-4DCA-ABF6-64323A7BD0D3}" destId="{66481A52-0E8A-4AF9-ADB0-87042C589EC0}" srcOrd="0" destOrd="0" parTransId="{C4618D15-4F4E-45B0-85BD-E0DF98A31BBD}" sibTransId="{59DDE791-08B0-4ED6-980A-E8E21DC7602B}"/>
    <dgm:cxn modelId="{3DF3DFFA-4472-436F-A61C-8CF5DA4E0E1C}" type="presOf" srcId="{05213C00-FF5A-43B1-ABC9-42BC67539F59}" destId="{20FCBBCF-1051-4980-B11E-42F0CB457949}" srcOrd="0" destOrd="0" presId="urn:microsoft.com/office/officeart/2005/8/layout/chevron2"/>
    <dgm:cxn modelId="{D64DC73B-8F90-429C-A191-5A4AA0577CFF}" type="presParOf" srcId="{D97E0283-E884-47C7-BD0D-FF15320DD5E4}" destId="{4191A052-9B9F-402E-B81A-1A748B6858C2}" srcOrd="0" destOrd="0" presId="urn:microsoft.com/office/officeart/2005/8/layout/chevron2"/>
    <dgm:cxn modelId="{2A5009BC-F07C-4636-BA67-B5B1195153B8}" type="presParOf" srcId="{4191A052-9B9F-402E-B81A-1A748B6858C2}" destId="{20FCBBCF-1051-4980-B11E-42F0CB457949}" srcOrd="0" destOrd="0" presId="urn:microsoft.com/office/officeart/2005/8/layout/chevron2"/>
    <dgm:cxn modelId="{6DE1FFC5-E3B2-4486-892E-9AD8FDF4491C}" type="presParOf" srcId="{4191A052-9B9F-402E-B81A-1A748B6858C2}" destId="{AA1B7F3E-6CC1-4FD6-B3B7-C19FB47891E3}" srcOrd="1" destOrd="0" presId="urn:microsoft.com/office/officeart/2005/8/layout/chevron2"/>
    <dgm:cxn modelId="{8C07F33D-25D3-44F1-A1CA-B9E48E1E8A66}" type="presParOf" srcId="{D97E0283-E884-47C7-BD0D-FF15320DD5E4}" destId="{498A0A19-E07F-4350-BCA3-48D9AB02A23D}" srcOrd="1" destOrd="0" presId="urn:microsoft.com/office/officeart/2005/8/layout/chevron2"/>
    <dgm:cxn modelId="{01E43157-E974-4D27-9C1D-5DA6788C7D74}" type="presParOf" srcId="{D97E0283-E884-47C7-BD0D-FF15320DD5E4}" destId="{67222EA6-BA84-4583-997E-75F6FC1A190A}" srcOrd="2" destOrd="0" presId="urn:microsoft.com/office/officeart/2005/8/layout/chevron2"/>
    <dgm:cxn modelId="{A5E02AC1-9B1C-4B79-B8BF-62B24699EB13}" type="presParOf" srcId="{67222EA6-BA84-4583-997E-75F6FC1A190A}" destId="{43A06470-812C-40E7-8F1A-FDD19E396B2A}" srcOrd="0" destOrd="0" presId="urn:microsoft.com/office/officeart/2005/8/layout/chevron2"/>
    <dgm:cxn modelId="{4C3B8B15-286F-4EF4-849B-7F9F194E9B56}" type="presParOf" srcId="{67222EA6-BA84-4583-997E-75F6FC1A190A}" destId="{47468772-8610-42DF-AB52-1C6BE94309F0}" srcOrd="1" destOrd="0" presId="urn:microsoft.com/office/officeart/2005/8/layout/chevron2"/>
    <dgm:cxn modelId="{E48C588D-4B20-4E4C-8A50-827A1EFED7E8}" type="presParOf" srcId="{D97E0283-E884-47C7-BD0D-FF15320DD5E4}" destId="{3CB8A7C1-CDD5-4BEB-A0ED-6F949B9386F3}" srcOrd="3" destOrd="0" presId="urn:microsoft.com/office/officeart/2005/8/layout/chevron2"/>
    <dgm:cxn modelId="{286684D1-D536-499D-9DC2-876398D66837}" type="presParOf" srcId="{D97E0283-E884-47C7-BD0D-FF15320DD5E4}" destId="{246625E8-E810-42D3-8DA9-D3D4EED1B23D}" srcOrd="4" destOrd="0" presId="urn:microsoft.com/office/officeart/2005/8/layout/chevron2"/>
    <dgm:cxn modelId="{50061188-4653-4BB4-B469-8B60868F330D}" type="presParOf" srcId="{246625E8-E810-42D3-8DA9-D3D4EED1B23D}" destId="{06F076EA-0E19-4409-9BC6-940CB0B49204}" srcOrd="0" destOrd="0" presId="urn:microsoft.com/office/officeart/2005/8/layout/chevron2"/>
    <dgm:cxn modelId="{FB4E41A2-6B0C-45AD-ACD4-C497F5C415C5}" type="presParOf" srcId="{246625E8-E810-42D3-8DA9-D3D4EED1B23D}" destId="{6669F270-F530-4092-B8FA-4F857462F910}" srcOrd="1" destOrd="0" presId="urn:microsoft.com/office/officeart/2005/8/layout/chevron2"/>
    <dgm:cxn modelId="{A31006B1-535E-4ADA-BAA6-D4ACCE9498D4}" type="presParOf" srcId="{D97E0283-E884-47C7-BD0D-FF15320DD5E4}" destId="{B2EAAE14-C546-4402-A030-18F83575F4FF}" srcOrd="5" destOrd="0" presId="urn:microsoft.com/office/officeart/2005/8/layout/chevron2"/>
    <dgm:cxn modelId="{C2B97B49-466B-473B-AB8A-55CE492DA42D}" type="presParOf" srcId="{D97E0283-E884-47C7-BD0D-FF15320DD5E4}" destId="{62836D18-6A93-4BD1-839A-AA2289175427}" srcOrd="6" destOrd="0" presId="urn:microsoft.com/office/officeart/2005/8/layout/chevron2"/>
    <dgm:cxn modelId="{A8F2D41B-B1BA-46D0-A450-24E20ED4E6BB}" type="presParOf" srcId="{62836D18-6A93-4BD1-839A-AA2289175427}" destId="{4315D828-C63B-446D-BB68-D75F431B35F3}" srcOrd="0" destOrd="0" presId="urn:microsoft.com/office/officeart/2005/8/layout/chevron2"/>
    <dgm:cxn modelId="{B062A972-4C14-4B37-97A1-574A15D987CF}" type="presParOf" srcId="{62836D18-6A93-4BD1-839A-AA2289175427}" destId="{CE88E9EC-4D20-4869-93CA-073C70B5BABA}" srcOrd="1" destOrd="0" presId="urn:microsoft.com/office/officeart/2005/8/layout/chevron2"/>
    <dgm:cxn modelId="{BBA3FB3C-2519-4417-8675-294170A6403C}" type="presParOf" srcId="{D97E0283-E884-47C7-BD0D-FF15320DD5E4}" destId="{F1AB0AE6-A2D6-41F4-A1F3-16DC153717DE}" srcOrd="7" destOrd="0" presId="urn:microsoft.com/office/officeart/2005/8/layout/chevron2"/>
    <dgm:cxn modelId="{653D69D9-CD04-4F99-96FC-EFAC07B7A5B1}" type="presParOf" srcId="{D97E0283-E884-47C7-BD0D-FF15320DD5E4}" destId="{83AC315C-0636-4AF6-8E0D-3FBB6076FD41}" srcOrd="8" destOrd="0" presId="urn:microsoft.com/office/officeart/2005/8/layout/chevron2"/>
    <dgm:cxn modelId="{0B894081-D7AD-4D0C-810D-DB7B995B57BF}" type="presParOf" srcId="{83AC315C-0636-4AF6-8E0D-3FBB6076FD41}" destId="{43713DCD-0581-4CEC-B407-9E945E390F0F}" srcOrd="0" destOrd="0" presId="urn:microsoft.com/office/officeart/2005/8/layout/chevron2"/>
    <dgm:cxn modelId="{732F00F5-A01D-4C53-9ADA-9B78E5020660}" type="presParOf" srcId="{83AC315C-0636-4AF6-8E0D-3FBB6076FD41}" destId="{C04F917C-53BE-4567-BD8B-19B7743BE415}" srcOrd="1" destOrd="0" presId="urn:microsoft.com/office/officeart/2005/8/layout/chevron2"/>
    <dgm:cxn modelId="{6959A8BE-CAD6-42C3-B192-413C60C845F1}" type="presParOf" srcId="{D97E0283-E884-47C7-BD0D-FF15320DD5E4}" destId="{D0F48C3F-66F6-49C7-BB40-F87130B441A0}" srcOrd="9" destOrd="0" presId="urn:microsoft.com/office/officeart/2005/8/layout/chevron2"/>
    <dgm:cxn modelId="{E3AF42D8-F2CB-4F52-AA63-4DAA44D23816}" type="presParOf" srcId="{D97E0283-E884-47C7-BD0D-FF15320DD5E4}" destId="{A741630F-166B-4050-9DFB-C122B332C3DA}" srcOrd="10" destOrd="0" presId="urn:microsoft.com/office/officeart/2005/8/layout/chevron2"/>
    <dgm:cxn modelId="{D64714B2-24A0-4233-8B61-0E09794FD004}" type="presParOf" srcId="{A741630F-166B-4050-9DFB-C122B332C3DA}" destId="{6E75333D-4FEA-4830-9ED8-EB71819928A2}" srcOrd="0" destOrd="0" presId="urn:microsoft.com/office/officeart/2005/8/layout/chevron2"/>
    <dgm:cxn modelId="{3758E9B4-78F9-489E-857B-17D11901E8E5}" type="presParOf" srcId="{A741630F-166B-4050-9DFB-C122B332C3DA}" destId="{DC7BA537-F909-4267-B4E7-739F930B6C37}" srcOrd="1" destOrd="0" presId="urn:microsoft.com/office/officeart/2005/8/layout/chevron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E7ED48-08D8-47B7-8F4D-B94D232F6FB0}"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61D04C7E-59A6-4344-8E20-4D3B1E53263D}">
      <dgm:prSet phldrT="[Text]"/>
      <dgm:spPr/>
      <dgm:t>
        <a:bodyPr/>
        <a:lstStyle/>
        <a:p>
          <a:r>
            <a:rPr lang="nb-NO" dirty="0" smtClean="0">
              <a:solidFill>
                <a:srgbClr val="FFFF00"/>
              </a:solidFill>
              <a:latin typeface="Times New Roman" panose="02020603050405020304" pitchFamily="18" charset="0"/>
              <a:ea typeface="Calibri" panose="020F0502020204030204" pitchFamily="34" charset="0"/>
            </a:rPr>
            <a:t>Căn cứ để GV CSGDPT tự đánh giá phẩm chất, năng lực; xây dựng và thực hiện KH rèn luyện phẩm chất, bồi dưỡng nâng cao năng lực chuyên môn, nghiệp vụ đáp ứng yêu cầu đổi mới giáo dục</a:t>
          </a:r>
          <a:endParaRPr lang="en-US" dirty="0">
            <a:solidFill>
              <a:srgbClr val="FFFF00"/>
            </a:solidFill>
          </a:endParaRPr>
        </a:p>
      </dgm:t>
    </dgm:pt>
    <dgm:pt modelId="{E739A57F-B71D-4728-B06D-B08E3EB95282}" type="parTrans" cxnId="{C474A3AD-5907-4059-829C-A00DD2B1C9E2}">
      <dgm:prSet/>
      <dgm:spPr/>
      <dgm:t>
        <a:bodyPr/>
        <a:lstStyle/>
        <a:p>
          <a:endParaRPr lang="en-US"/>
        </a:p>
      </dgm:t>
    </dgm:pt>
    <dgm:pt modelId="{3BB69FD6-7BB7-44A0-954E-F9C22AB20744}" type="sibTrans" cxnId="{C474A3AD-5907-4059-829C-A00DD2B1C9E2}">
      <dgm:prSet/>
      <dgm:spPr/>
      <dgm:t>
        <a:bodyPr/>
        <a:lstStyle/>
        <a:p>
          <a:endParaRPr lang="en-US"/>
        </a:p>
      </dgm:t>
    </dgm:pt>
    <dgm:pt modelId="{22BA2491-E7FA-4EE1-9D69-21D4D5ED6C6F}">
      <dgm:prSet phldrT="[Text]"/>
      <dgm:spPr/>
      <dgm:t>
        <a:bodyPr/>
        <a:lstStyle/>
        <a:p>
          <a:r>
            <a:rPr lang="nb-NO" dirty="0" smtClean="0">
              <a:solidFill>
                <a:srgbClr val="FFFF00"/>
              </a:solidFill>
              <a:latin typeface="Times New Roman" panose="02020603050405020304" pitchFamily="18" charset="0"/>
              <a:ea typeface="Calibri" panose="020F0502020204030204" pitchFamily="34" charset="0"/>
            </a:rPr>
            <a:t>Căn cứ để</a:t>
          </a:r>
          <a:r>
            <a:rPr lang="nb-NO" dirty="0" smtClean="0">
              <a:solidFill>
                <a:srgbClr val="FFFF00"/>
              </a:solidFill>
              <a:latin typeface="Times New Roman" panose="02020603050405020304" pitchFamily="18" charset="0"/>
              <a:ea typeface="Courier New" panose="02070309020205020404" pitchFamily="49" charset="0"/>
            </a:rPr>
            <a:t> CSGDPT đánh giá phẩm chất, năng lực chuyên môn, nghiệp vụ của GV; xây dựng </a:t>
          </a:r>
          <a:r>
            <a:rPr lang="nb-NO" dirty="0" smtClean="0">
              <a:solidFill>
                <a:srgbClr val="FFFF00"/>
              </a:solidFill>
              <a:latin typeface="Times New Roman" panose="02020603050405020304" pitchFamily="18" charset="0"/>
              <a:ea typeface="Calibri" panose="020F0502020204030204" pitchFamily="34" charset="0"/>
            </a:rPr>
            <a:t>và triển khai KH bồi dưỡng </a:t>
          </a:r>
          <a:r>
            <a:rPr lang="nb-NO" dirty="0" smtClean="0">
              <a:solidFill>
                <a:srgbClr val="FFFF00"/>
              </a:solidFill>
              <a:latin typeface="Times New Roman" panose="02020603050405020304" pitchFamily="18" charset="0"/>
              <a:ea typeface="Courier New" panose="02070309020205020404" pitchFamily="49" charset="0"/>
            </a:rPr>
            <a:t>phát triển năng lực nghề nghiệp của GV đáp ứng mục tiêu GD của nhà trường, địa phương và của ngành Giáo dục</a:t>
          </a:r>
          <a:r>
            <a:rPr lang="nb-NO" dirty="0" smtClean="0">
              <a:solidFill>
                <a:srgbClr val="0070C0"/>
              </a:solidFill>
              <a:latin typeface="Times New Roman" panose="02020603050405020304" pitchFamily="18" charset="0"/>
              <a:ea typeface="Courier New" panose="02070309020205020404" pitchFamily="49" charset="0"/>
            </a:rPr>
            <a:t>;</a:t>
          </a:r>
          <a:endParaRPr lang="en-US" dirty="0"/>
        </a:p>
      </dgm:t>
    </dgm:pt>
    <dgm:pt modelId="{14DF33D6-6502-494D-9035-CE1FB6615666}" type="parTrans" cxnId="{29C8C294-6E5F-43F7-9499-EFE0C66D1BBE}">
      <dgm:prSet/>
      <dgm:spPr/>
      <dgm:t>
        <a:bodyPr/>
        <a:lstStyle/>
        <a:p>
          <a:endParaRPr lang="en-US"/>
        </a:p>
      </dgm:t>
    </dgm:pt>
    <dgm:pt modelId="{8095A9EE-CFC3-4124-9476-B7BF163BB5B6}" type="sibTrans" cxnId="{29C8C294-6E5F-43F7-9499-EFE0C66D1BBE}">
      <dgm:prSet/>
      <dgm:spPr/>
      <dgm:t>
        <a:bodyPr/>
        <a:lstStyle/>
        <a:p>
          <a:endParaRPr lang="en-US"/>
        </a:p>
      </dgm:t>
    </dgm:pt>
    <dgm:pt modelId="{4AA6CFB8-86B9-4D1E-9A4E-2812E714B021}">
      <dgm:prSet phldrT="[Text]"/>
      <dgm:spPr/>
      <dgm:t>
        <a:bodyPr/>
        <a:lstStyle/>
        <a:p>
          <a:r>
            <a:rPr lang="nb-NO" dirty="0" smtClean="0">
              <a:solidFill>
                <a:srgbClr val="FFFF00"/>
              </a:solidFill>
              <a:latin typeface="Times New Roman" panose="02020603050405020304" pitchFamily="18" charset="0"/>
              <a:ea typeface="Courier New" panose="02070309020205020404" pitchFamily="49" charset="0"/>
            </a:rPr>
            <a:t>C</a:t>
          </a:r>
          <a:r>
            <a:rPr lang="nb-NO" dirty="0" smtClean="0">
              <a:solidFill>
                <a:srgbClr val="FFFF00"/>
              </a:solidFill>
              <a:latin typeface="Times New Roman" panose="02020603050405020304" pitchFamily="18" charset="0"/>
              <a:ea typeface="Calibri" panose="020F0502020204030204" pitchFamily="34" charset="0"/>
            </a:rPr>
            <a:t>ăn cứ để cơ quan quản lý nhà nước </a:t>
          </a:r>
          <a:r>
            <a:rPr lang="nb-NO" dirty="0" smtClean="0">
              <a:solidFill>
                <a:srgbClr val="FFFF00"/>
              </a:solidFill>
              <a:latin typeface="Times New Roman" panose="02020603050405020304" pitchFamily="18" charset="0"/>
              <a:ea typeface="Courier New" panose="02070309020205020404" pitchFamily="49" charset="0"/>
            </a:rPr>
            <a:t>nghiên cứu, </a:t>
          </a:r>
          <a:r>
            <a:rPr lang="nb-NO" dirty="0" smtClean="0">
              <a:solidFill>
                <a:srgbClr val="FFFF00"/>
              </a:solidFill>
              <a:latin typeface="Times New Roman" panose="02020603050405020304" pitchFamily="18" charset="0"/>
              <a:ea typeface="Calibri" panose="020F0502020204030204" pitchFamily="34" charset="0"/>
            </a:rPr>
            <a:t>xây dựng và thực hiện chế độ, chính sách phát triển đội ngũ GVCSGDPT;</a:t>
          </a:r>
          <a:r>
            <a:rPr lang="nb-NO" dirty="0" smtClean="0">
              <a:solidFill>
                <a:srgbClr val="FFFF00"/>
              </a:solidFill>
              <a:latin typeface="Times New Roman" panose="02020603050405020304" pitchFamily="18" charset="0"/>
              <a:ea typeface="Courier New" panose="02070309020205020404" pitchFamily="49" charset="0"/>
            </a:rPr>
            <a:t> lựa chọn, sử dụng đội ngũ GVCSGDPT cốt cán</a:t>
          </a:r>
          <a:r>
            <a:rPr lang="nb-NO" dirty="0" smtClean="0">
              <a:solidFill>
                <a:srgbClr val="FFFF00"/>
              </a:solidFill>
              <a:latin typeface="Times New Roman" panose="02020603050405020304" pitchFamily="18" charset="0"/>
              <a:ea typeface="Calibri" panose="020F0502020204030204" pitchFamily="34" charset="0"/>
            </a:rPr>
            <a:t>;</a:t>
          </a:r>
          <a:r>
            <a:rPr lang="nb-NO" dirty="0" smtClean="0">
              <a:solidFill>
                <a:srgbClr val="0070C0"/>
              </a:solidFill>
              <a:latin typeface="Times New Roman" panose="02020603050405020304" pitchFamily="18" charset="0"/>
              <a:ea typeface="Calibri" panose="020F0502020204030204" pitchFamily="34" charset="0"/>
            </a:rPr>
            <a:t> </a:t>
          </a:r>
          <a:endParaRPr lang="en-US" dirty="0"/>
        </a:p>
      </dgm:t>
    </dgm:pt>
    <dgm:pt modelId="{A0D3B672-C8F1-4D34-99A3-6FAF8707F9F3}" type="parTrans" cxnId="{CD3855F7-7F82-4D94-99FE-9EA6BA668CBB}">
      <dgm:prSet/>
      <dgm:spPr/>
      <dgm:t>
        <a:bodyPr/>
        <a:lstStyle/>
        <a:p>
          <a:endParaRPr lang="en-US"/>
        </a:p>
      </dgm:t>
    </dgm:pt>
    <dgm:pt modelId="{F30D9B78-326C-4F63-8486-8424466343B0}" type="sibTrans" cxnId="{CD3855F7-7F82-4D94-99FE-9EA6BA668CBB}">
      <dgm:prSet/>
      <dgm:spPr/>
      <dgm:t>
        <a:bodyPr/>
        <a:lstStyle/>
        <a:p>
          <a:endParaRPr lang="en-US"/>
        </a:p>
      </dgm:t>
    </dgm:pt>
    <dgm:pt modelId="{394BB417-0F2E-455A-8B50-F6928F7B4D4C}">
      <dgm:prSet phldrT="[Text]"/>
      <dgm:spPr/>
      <dgm:t>
        <a:bodyPr/>
        <a:lstStyle/>
        <a:p>
          <a:r>
            <a:rPr lang="nb-NO" dirty="0" smtClean="0">
              <a:solidFill>
                <a:srgbClr val="FFFF00"/>
              </a:solidFill>
              <a:latin typeface="Times New Roman" panose="02020603050405020304" pitchFamily="18" charset="0"/>
              <a:ea typeface="Calibri" panose="020F0502020204030204" pitchFamily="34" charset="0"/>
            </a:rPr>
            <a:t>Căn cứ để các cơ sở ĐT, BD GV xây dựng, phát triển chương trình và tổ chức ĐT, BD phát triển phẩm chất, năng lực chuyên môn, nghiệp vụ của GVCSGDPT</a:t>
          </a:r>
          <a:endParaRPr lang="en-US" dirty="0">
            <a:solidFill>
              <a:srgbClr val="FFFF00"/>
            </a:solidFill>
          </a:endParaRPr>
        </a:p>
      </dgm:t>
    </dgm:pt>
    <dgm:pt modelId="{5E23E32B-1FA1-469B-8D18-C1DF3C4C8E74}" type="parTrans" cxnId="{022E8587-6D65-4D81-9734-2D3040471736}">
      <dgm:prSet/>
      <dgm:spPr/>
      <dgm:t>
        <a:bodyPr/>
        <a:lstStyle/>
        <a:p>
          <a:endParaRPr lang="en-US"/>
        </a:p>
      </dgm:t>
    </dgm:pt>
    <dgm:pt modelId="{28003E2D-2127-4939-AC72-B9FBECEDD577}" type="sibTrans" cxnId="{022E8587-6D65-4D81-9734-2D3040471736}">
      <dgm:prSet/>
      <dgm:spPr/>
      <dgm:t>
        <a:bodyPr/>
        <a:lstStyle/>
        <a:p>
          <a:endParaRPr lang="en-US"/>
        </a:p>
      </dgm:t>
    </dgm:pt>
    <dgm:pt modelId="{1DF9BC77-0C9D-4927-8AA1-A3D258CA49D9}" type="pres">
      <dgm:prSet presAssocID="{D9E7ED48-08D8-47B7-8F4D-B94D232F6FB0}" presName="Name0" presStyleCnt="0">
        <dgm:presLayoutVars>
          <dgm:dir/>
          <dgm:resizeHandles val="exact"/>
        </dgm:presLayoutVars>
      </dgm:prSet>
      <dgm:spPr/>
      <dgm:t>
        <a:bodyPr/>
        <a:lstStyle/>
        <a:p>
          <a:endParaRPr lang="en-US"/>
        </a:p>
      </dgm:t>
    </dgm:pt>
    <dgm:pt modelId="{D5FF1A9A-9BA5-458A-AE82-66644336E00C}" type="pres">
      <dgm:prSet presAssocID="{61D04C7E-59A6-4344-8E20-4D3B1E53263D}" presName="node" presStyleLbl="node1" presStyleIdx="0" presStyleCnt="4">
        <dgm:presLayoutVars>
          <dgm:bulletEnabled val="1"/>
        </dgm:presLayoutVars>
      </dgm:prSet>
      <dgm:spPr/>
      <dgm:t>
        <a:bodyPr/>
        <a:lstStyle/>
        <a:p>
          <a:endParaRPr lang="en-US"/>
        </a:p>
      </dgm:t>
    </dgm:pt>
    <dgm:pt modelId="{CB68CEC1-846D-48E0-AE1E-AD9410B687D1}" type="pres">
      <dgm:prSet presAssocID="{3BB69FD6-7BB7-44A0-954E-F9C22AB20744}" presName="sibTrans" presStyleCnt="0"/>
      <dgm:spPr/>
    </dgm:pt>
    <dgm:pt modelId="{CE063F63-3158-4562-9D8D-5D6DD5EC7BA2}" type="pres">
      <dgm:prSet presAssocID="{22BA2491-E7FA-4EE1-9D69-21D4D5ED6C6F}" presName="node" presStyleLbl="node1" presStyleIdx="1" presStyleCnt="4">
        <dgm:presLayoutVars>
          <dgm:bulletEnabled val="1"/>
        </dgm:presLayoutVars>
      </dgm:prSet>
      <dgm:spPr/>
      <dgm:t>
        <a:bodyPr/>
        <a:lstStyle/>
        <a:p>
          <a:endParaRPr lang="en-US"/>
        </a:p>
      </dgm:t>
    </dgm:pt>
    <dgm:pt modelId="{C591B9E1-4B87-4C3D-847B-2E728D61CA0B}" type="pres">
      <dgm:prSet presAssocID="{8095A9EE-CFC3-4124-9476-B7BF163BB5B6}" presName="sibTrans" presStyleCnt="0"/>
      <dgm:spPr/>
    </dgm:pt>
    <dgm:pt modelId="{C1AECF90-5510-4428-9CDB-FD4A979FFF69}" type="pres">
      <dgm:prSet presAssocID="{4AA6CFB8-86B9-4D1E-9A4E-2812E714B021}" presName="node" presStyleLbl="node1" presStyleIdx="2" presStyleCnt="4">
        <dgm:presLayoutVars>
          <dgm:bulletEnabled val="1"/>
        </dgm:presLayoutVars>
      </dgm:prSet>
      <dgm:spPr/>
      <dgm:t>
        <a:bodyPr/>
        <a:lstStyle/>
        <a:p>
          <a:endParaRPr lang="en-US"/>
        </a:p>
      </dgm:t>
    </dgm:pt>
    <dgm:pt modelId="{39B204D5-9D31-4B76-87F9-530C868A270E}" type="pres">
      <dgm:prSet presAssocID="{F30D9B78-326C-4F63-8486-8424466343B0}" presName="sibTrans" presStyleCnt="0"/>
      <dgm:spPr/>
    </dgm:pt>
    <dgm:pt modelId="{A3BD495C-6391-48DF-823A-D6449F544500}" type="pres">
      <dgm:prSet presAssocID="{394BB417-0F2E-455A-8B50-F6928F7B4D4C}" presName="node" presStyleLbl="node1" presStyleIdx="3" presStyleCnt="4">
        <dgm:presLayoutVars>
          <dgm:bulletEnabled val="1"/>
        </dgm:presLayoutVars>
      </dgm:prSet>
      <dgm:spPr/>
      <dgm:t>
        <a:bodyPr/>
        <a:lstStyle/>
        <a:p>
          <a:endParaRPr lang="en-US"/>
        </a:p>
      </dgm:t>
    </dgm:pt>
  </dgm:ptLst>
  <dgm:cxnLst>
    <dgm:cxn modelId="{CE2E0790-9A3B-48FD-A827-73FE01F08EFA}" type="presOf" srcId="{61D04C7E-59A6-4344-8E20-4D3B1E53263D}" destId="{D5FF1A9A-9BA5-458A-AE82-66644336E00C}" srcOrd="0" destOrd="0" presId="urn:microsoft.com/office/officeart/2005/8/layout/hList6"/>
    <dgm:cxn modelId="{29C8C294-6E5F-43F7-9499-EFE0C66D1BBE}" srcId="{D9E7ED48-08D8-47B7-8F4D-B94D232F6FB0}" destId="{22BA2491-E7FA-4EE1-9D69-21D4D5ED6C6F}" srcOrd="1" destOrd="0" parTransId="{14DF33D6-6502-494D-9035-CE1FB6615666}" sibTransId="{8095A9EE-CFC3-4124-9476-B7BF163BB5B6}"/>
    <dgm:cxn modelId="{31AA43D8-CD23-4DB2-BAD2-5607880821C4}" type="presOf" srcId="{D9E7ED48-08D8-47B7-8F4D-B94D232F6FB0}" destId="{1DF9BC77-0C9D-4927-8AA1-A3D258CA49D9}" srcOrd="0" destOrd="0" presId="urn:microsoft.com/office/officeart/2005/8/layout/hList6"/>
    <dgm:cxn modelId="{1556F195-CB65-4641-B370-FAD0DD9E36E5}" type="presOf" srcId="{4AA6CFB8-86B9-4D1E-9A4E-2812E714B021}" destId="{C1AECF90-5510-4428-9CDB-FD4A979FFF69}" srcOrd="0" destOrd="0" presId="urn:microsoft.com/office/officeart/2005/8/layout/hList6"/>
    <dgm:cxn modelId="{C474A3AD-5907-4059-829C-A00DD2B1C9E2}" srcId="{D9E7ED48-08D8-47B7-8F4D-B94D232F6FB0}" destId="{61D04C7E-59A6-4344-8E20-4D3B1E53263D}" srcOrd="0" destOrd="0" parTransId="{E739A57F-B71D-4728-B06D-B08E3EB95282}" sibTransId="{3BB69FD6-7BB7-44A0-954E-F9C22AB20744}"/>
    <dgm:cxn modelId="{CD3855F7-7F82-4D94-99FE-9EA6BA668CBB}" srcId="{D9E7ED48-08D8-47B7-8F4D-B94D232F6FB0}" destId="{4AA6CFB8-86B9-4D1E-9A4E-2812E714B021}" srcOrd="2" destOrd="0" parTransId="{A0D3B672-C8F1-4D34-99A3-6FAF8707F9F3}" sibTransId="{F30D9B78-326C-4F63-8486-8424466343B0}"/>
    <dgm:cxn modelId="{022E8587-6D65-4D81-9734-2D3040471736}" srcId="{D9E7ED48-08D8-47B7-8F4D-B94D232F6FB0}" destId="{394BB417-0F2E-455A-8B50-F6928F7B4D4C}" srcOrd="3" destOrd="0" parTransId="{5E23E32B-1FA1-469B-8D18-C1DF3C4C8E74}" sibTransId="{28003E2D-2127-4939-AC72-B9FBECEDD577}"/>
    <dgm:cxn modelId="{49B608E2-C91C-4C15-A344-DA4E030B13BD}" type="presOf" srcId="{22BA2491-E7FA-4EE1-9D69-21D4D5ED6C6F}" destId="{CE063F63-3158-4562-9D8D-5D6DD5EC7BA2}" srcOrd="0" destOrd="0" presId="urn:microsoft.com/office/officeart/2005/8/layout/hList6"/>
    <dgm:cxn modelId="{A21E0F72-3CBF-4C47-9C60-7763EBEAF58D}" type="presOf" srcId="{394BB417-0F2E-455A-8B50-F6928F7B4D4C}" destId="{A3BD495C-6391-48DF-823A-D6449F544500}" srcOrd="0" destOrd="0" presId="urn:microsoft.com/office/officeart/2005/8/layout/hList6"/>
    <dgm:cxn modelId="{2E1DE0D8-7FBD-424D-9D71-AFC1829C33D3}" type="presParOf" srcId="{1DF9BC77-0C9D-4927-8AA1-A3D258CA49D9}" destId="{D5FF1A9A-9BA5-458A-AE82-66644336E00C}" srcOrd="0" destOrd="0" presId="urn:microsoft.com/office/officeart/2005/8/layout/hList6"/>
    <dgm:cxn modelId="{06E45B76-0911-473C-8012-6734006E1A0D}" type="presParOf" srcId="{1DF9BC77-0C9D-4927-8AA1-A3D258CA49D9}" destId="{CB68CEC1-846D-48E0-AE1E-AD9410B687D1}" srcOrd="1" destOrd="0" presId="urn:microsoft.com/office/officeart/2005/8/layout/hList6"/>
    <dgm:cxn modelId="{A117A20F-2BDA-4AFD-AC4E-71C2960C7085}" type="presParOf" srcId="{1DF9BC77-0C9D-4927-8AA1-A3D258CA49D9}" destId="{CE063F63-3158-4562-9D8D-5D6DD5EC7BA2}" srcOrd="2" destOrd="0" presId="urn:microsoft.com/office/officeart/2005/8/layout/hList6"/>
    <dgm:cxn modelId="{A573E414-508E-4458-9803-D1823D949607}" type="presParOf" srcId="{1DF9BC77-0C9D-4927-8AA1-A3D258CA49D9}" destId="{C591B9E1-4B87-4C3D-847B-2E728D61CA0B}" srcOrd="3" destOrd="0" presId="urn:microsoft.com/office/officeart/2005/8/layout/hList6"/>
    <dgm:cxn modelId="{740DD529-0FF6-4EA7-A06E-1842182EEF79}" type="presParOf" srcId="{1DF9BC77-0C9D-4927-8AA1-A3D258CA49D9}" destId="{C1AECF90-5510-4428-9CDB-FD4A979FFF69}" srcOrd="4" destOrd="0" presId="urn:microsoft.com/office/officeart/2005/8/layout/hList6"/>
    <dgm:cxn modelId="{FBCE6C06-E395-4261-BE3E-776CD407C0DF}" type="presParOf" srcId="{1DF9BC77-0C9D-4927-8AA1-A3D258CA49D9}" destId="{39B204D5-9D31-4B76-87F9-530C868A270E}" srcOrd="5" destOrd="0" presId="urn:microsoft.com/office/officeart/2005/8/layout/hList6"/>
    <dgm:cxn modelId="{FDACC3D3-B04D-4BB4-BE2A-F8721FAEDB9A}" type="presParOf" srcId="{1DF9BC77-0C9D-4927-8AA1-A3D258CA49D9}" destId="{A3BD495C-6391-48DF-823A-D6449F544500}" srcOrd="6"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03C1F-7FE9-485D-8A83-859DE4B560A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B93A80D-0749-4BC5-89B5-DACE3CAEB959}">
      <dgm:prSet custT="1"/>
      <dgm:spPr>
        <a:solidFill>
          <a:schemeClr val="accent2">
            <a:lumMod val="20000"/>
            <a:lumOff val="80000"/>
            <a:alpha val="90000"/>
          </a:schemeClr>
        </a:solidFill>
      </dgm:spPr>
      <dgm:t>
        <a:bodyPr/>
        <a:lstStyle/>
        <a:p>
          <a:pPr>
            <a:lnSpc>
              <a:spcPct val="300000"/>
            </a:lnSpc>
            <a:spcBef>
              <a:spcPts val="1800"/>
            </a:spcBef>
            <a:spcAft>
              <a:spcPts val="1800"/>
            </a:spcAft>
          </a:pPr>
          <a:r>
            <a:rPr lang="nb-NO" sz="2400" b="1" dirty="0" smtClean="0">
              <a:solidFill>
                <a:srgbClr val="002060"/>
              </a:solidFill>
              <a:latin typeface="Times New Roman" pitchFamily="18" charset="0"/>
              <a:cs typeface="Times New Roman" pitchFamily="18" charset="0"/>
            </a:rPr>
            <a:t>Dựa trên minh chứng xác thực, phù hợp.</a:t>
          </a:r>
          <a:endParaRPr lang="en-US" sz="2400" b="1" dirty="0">
            <a:solidFill>
              <a:srgbClr val="002060"/>
            </a:solidFill>
            <a:latin typeface="Times New Roman" pitchFamily="18" charset="0"/>
            <a:cs typeface="Times New Roman" pitchFamily="18" charset="0"/>
          </a:endParaRPr>
        </a:p>
      </dgm:t>
    </dgm:pt>
    <dgm:pt modelId="{C65294D7-BACD-4319-B4F2-09EB4D996738}" type="sibTrans" cxnId="{3E3274D7-96F5-48E1-AC28-02B0F15F807F}">
      <dgm:prSet/>
      <dgm:spPr/>
      <dgm:t>
        <a:bodyPr/>
        <a:lstStyle/>
        <a:p>
          <a:endParaRPr lang="en-US" b="1">
            <a:solidFill>
              <a:srgbClr val="002060"/>
            </a:solidFill>
          </a:endParaRPr>
        </a:p>
      </dgm:t>
    </dgm:pt>
    <dgm:pt modelId="{5F7473E5-E33F-465A-A800-7C232DC3C0CC}" type="parTrans" cxnId="{3E3274D7-96F5-48E1-AC28-02B0F15F807F}">
      <dgm:prSet/>
      <dgm:spPr/>
      <dgm:t>
        <a:bodyPr/>
        <a:lstStyle/>
        <a:p>
          <a:endParaRPr lang="en-US" b="1">
            <a:solidFill>
              <a:srgbClr val="002060"/>
            </a:solidFill>
          </a:endParaRPr>
        </a:p>
      </dgm:t>
    </dgm:pt>
    <dgm:pt modelId="{957B5EC5-CFBB-43F7-869B-9F606AD338D3}">
      <dgm:prSet custT="1"/>
      <dgm:spPr>
        <a:solidFill>
          <a:schemeClr val="accent2">
            <a:lumMod val="20000"/>
            <a:lumOff val="80000"/>
            <a:alpha val="90000"/>
          </a:schemeClr>
        </a:solidFill>
      </dgm:spPr>
      <dgm:t>
        <a:bodyPr/>
        <a:lstStyle/>
        <a:p>
          <a:pPr>
            <a:lnSpc>
              <a:spcPct val="300000"/>
            </a:lnSpc>
            <a:spcBef>
              <a:spcPts val="1800"/>
            </a:spcBef>
            <a:spcAft>
              <a:spcPts val="1800"/>
            </a:spcAft>
          </a:pPr>
          <a:r>
            <a:rPr lang="nb-NO" sz="2400" b="1" dirty="0" smtClean="0">
              <a:solidFill>
                <a:srgbClr val="002060"/>
              </a:solidFill>
              <a:latin typeface="Times New Roman" pitchFamily="18" charset="0"/>
              <a:cs typeface="Times New Roman" pitchFamily="18" charset="0"/>
            </a:rPr>
            <a:t> Căn cứ vào mức đạt được của từng tiêu chí</a:t>
          </a:r>
          <a:endParaRPr lang="en-US" sz="2400" b="1" dirty="0">
            <a:solidFill>
              <a:srgbClr val="002060"/>
            </a:solidFill>
            <a:latin typeface="Times New Roman" pitchFamily="18" charset="0"/>
            <a:cs typeface="Times New Roman" pitchFamily="18" charset="0"/>
          </a:endParaRPr>
        </a:p>
      </dgm:t>
    </dgm:pt>
    <dgm:pt modelId="{7D286685-C411-4049-AAAF-E349A127C9F2}" type="sibTrans" cxnId="{689A3327-FFD2-46F3-867A-4DBC116962C1}">
      <dgm:prSet/>
      <dgm:spPr/>
      <dgm:t>
        <a:bodyPr/>
        <a:lstStyle/>
        <a:p>
          <a:endParaRPr lang="en-US" b="1">
            <a:solidFill>
              <a:srgbClr val="002060"/>
            </a:solidFill>
          </a:endParaRPr>
        </a:p>
      </dgm:t>
    </dgm:pt>
    <dgm:pt modelId="{E37C7683-5788-49DE-9012-A9E8109A38B4}" type="parTrans" cxnId="{689A3327-FFD2-46F3-867A-4DBC116962C1}">
      <dgm:prSet/>
      <dgm:spPr/>
      <dgm:t>
        <a:bodyPr/>
        <a:lstStyle/>
        <a:p>
          <a:endParaRPr lang="en-US" b="1">
            <a:solidFill>
              <a:srgbClr val="002060"/>
            </a:solidFill>
          </a:endParaRPr>
        </a:p>
      </dgm:t>
    </dgm:pt>
    <dgm:pt modelId="{ECF93536-917A-4518-93DC-2A66602B5C7B}">
      <dgm:prSet custT="1"/>
      <dgm:spPr>
        <a:solidFill>
          <a:schemeClr val="accent2">
            <a:lumMod val="20000"/>
            <a:lumOff val="80000"/>
            <a:alpha val="90000"/>
          </a:schemeClr>
        </a:solidFill>
      </dgm:spPr>
      <dgm:t>
        <a:bodyPr/>
        <a:lstStyle/>
        <a:p>
          <a:pPr>
            <a:lnSpc>
              <a:spcPct val="300000"/>
            </a:lnSpc>
            <a:spcBef>
              <a:spcPts val="1800"/>
            </a:spcBef>
            <a:spcAft>
              <a:spcPts val="1800"/>
            </a:spcAft>
          </a:pPr>
          <a:r>
            <a:rPr lang="nb-NO" sz="2400" b="1" dirty="0" smtClean="0">
              <a:solidFill>
                <a:srgbClr val="002060"/>
              </a:solidFill>
              <a:latin typeface="Times New Roman" pitchFamily="18" charset="0"/>
              <a:cs typeface="Times New Roman" pitchFamily="18" charset="0"/>
            </a:rPr>
            <a:t>Dựa trên phẩm chất, năng lực, quá trình làm việc của GV phù hợp với điều kiện của nhà trường và địa phương.</a:t>
          </a:r>
          <a:endParaRPr lang="en-US" sz="2400" b="1" dirty="0">
            <a:solidFill>
              <a:srgbClr val="002060"/>
            </a:solidFill>
            <a:latin typeface="Times New Roman" pitchFamily="18" charset="0"/>
            <a:cs typeface="Times New Roman" pitchFamily="18" charset="0"/>
          </a:endParaRPr>
        </a:p>
      </dgm:t>
    </dgm:pt>
    <dgm:pt modelId="{326ADBDF-2373-4102-AAFF-94A2D2D3F080}" type="sibTrans" cxnId="{8CF74F33-D0FC-4E0C-BF1E-FF0EE8624C63}">
      <dgm:prSet/>
      <dgm:spPr/>
      <dgm:t>
        <a:bodyPr/>
        <a:lstStyle/>
        <a:p>
          <a:endParaRPr lang="en-US" b="1">
            <a:solidFill>
              <a:srgbClr val="002060"/>
            </a:solidFill>
          </a:endParaRPr>
        </a:p>
      </dgm:t>
    </dgm:pt>
    <dgm:pt modelId="{DD2D705D-A07D-46D2-A7A8-265F808A671B}" type="parTrans" cxnId="{8CF74F33-D0FC-4E0C-BF1E-FF0EE8624C63}">
      <dgm:prSet/>
      <dgm:spPr/>
      <dgm:t>
        <a:bodyPr/>
        <a:lstStyle/>
        <a:p>
          <a:endParaRPr lang="en-US" b="1">
            <a:solidFill>
              <a:srgbClr val="002060"/>
            </a:solidFill>
          </a:endParaRPr>
        </a:p>
      </dgm:t>
    </dgm:pt>
    <dgm:pt modelId="{001699FC-7217-4129-85F2-B1651FECFB4E}">
      <dgm:prSet phldrT="[Text]" custT="1"/>
      <dgm:spPr>
        <a:solidFill>
          <a:schemeClr val="accent2">
            <a:lumMod val="20000"/>
            <a:lumOff val="80000"/>
            <a:alpha val="90000"/>
          </a:schemeClr>
        </a:solidFill>
      </dgm:spPr>
      <dgm:t>
        <a:bodyPr/>
        <a:lstStyle/>
        <a:p>
          <a:pPr>
            <a:lnSpc>
              <a:spcPct val="300000"/>
            </a:lnSpc>
            <a:spcBef>
              <a:spcPts val="1800"/>
            </a:spcBef>
            <a:spcAft>
              <a:spcPts val="1800"/>
            </a:spcAft>
          </a:pPr>
          <a:r>
            <a:rPr lang="nb-NO" sz="2000" b="1" dirty="0" smtClean="0">
              <a:solidFill>
                <a:srgbClr val="002060"/>
              </a:solidFill>
              <a:latin typeface="Times New Roman" pitchFamily="18" charset="0"/>
              <a:cs typeface="Times New Roman" pitchFamily="18" charset="0"/>
            </a:rPr>
            <a:t> </a:t>
          </a:r>
          <a:r>
            <a:rPr lang="nb-NO" sz="2400" b="1" dirty="0" smtClean="0">
              <a:solidFill>
                <a:srgbClr val="002060"/>
              </a:solidFill>
              <a:latin typeface="Times New Roman" pitchFamily="18" charset="0"/>
              <a:cs typeface="Times New Roman" pitchFamily="18" charset="0"/>
            </a:rPr>
            <a:t>Khách quan, toàn diện, công bằng và dân chủ.</a:t>
          </a:r>
          <a:endParaRPr lang="en-US" sz="2400" b="1" dirty="0">
            <a:solidFill>
              <a:srgbClr val="002060"/>
            </a:solidFill>
            <a:latin typeface="Times New Roman" pitchFamily="18" charset="0"/>
            <a:cs typeface="Times New Roman" pitchFamily="18" charset="0"/>
          </a:endParaRPr>
        </a:p>
      </dgm:t>
    </dgm:pt>
    <dgm:pt modelId="{277D2892-4921-49A1-B008-5724D6C9499A}" type="sibTrans" cxnId="{9622F463-7D6D-40A4-A834-CBC3F3D702E9}">
      <dgm:prSet/>
      <dgm:spPr/>
      <dgm:t>
        <a:bodyPr/>
        <a:lstStyle/>
        <a:p>
          <a:endParaRPr lang="en-US" b="1">
            <a:solidFill>
              <a:srgbClr val="002060"/>
            </a:solidFill>
          </a:endParaRPr>
        </a:p>
      </dgm:t>
    </dgm:pt>
    <dgm:pt modelId="{F10A8CBD-5D43-438A-A157-8F7C2F9FEC15}" type="parTrans" cxnId="{9622F463-7D6D-40A4-A834-CBC3F3D702E9}">
      <dgm:prSet/>
      <dgm:spPr/>
      <dgm:t>
        <a:bodyPr/>
        <a:lstStyle/>
        <a:p>
          <a:endParaRPr lang="en-US" b="1">
            <a:solidFill>
              <a:srgbClr val="002060"/>
            </a:solidFill>
          </a:endParaRPr>
        </a:p>
      </dgm:t>
    </dgm:pt>
    <dgm:pt modelId="{0FBAD429-4468-429C-A411-1382D2D8505A}">
      <dgm:prSet phldrT="[Text]" custT="1"/>
      <dgm:spPr>
        <a:solidFill>
          <a:schemeClr val="accent2">
            <a:lumMod val="20000"/>
            <a:lumOff val="80000"/>
          </a:schemeClr>
        </a:solidFill>
      </dgm:spPr>
      <dgm:t>
        <a:bodyPr/>
        <a:lstStyle/>
        <a:p>
          <a:r>
            <a:rPr lang="en-US" sz="3500" b="1" dirty="0" smtClean="0">
              <a:solidFill>
                <a:srgbClr val="002060"/>
              </a:solidFill>
              <a:latin typeface="Times New Roman" pitchFamily="18" charset="0"/>
              <a:cs typeface="Times New Roman" pitchFamily="18" charset="0"/>
            </a:rPr>
            <a:t>YÊU </a:t>
          </a:r>
        </a:p>
        <a:p>
          <a:r>
            <a:rPr lang="en-US" sz="3500" b="1" dirty="0" smtClean="0">
              <a:solidFill>
                <a:srgbClr val="002060"/>
              </a:solidFill>
              <a:latin typeface="Times New Roman" pitchFamily="18" charset="0"/>
              <a:cs typeface="Times New Roman" pitchFamily="18" charset="0"/>
            </a:rPr>
            <a:t>CẦU </a:t>
          </a:r>
        </a:p>
        <a:p>
          <a:r>
            <a:rPr lang="en-US" sz="3500" b="1" dirty="0" smtClean="0">
              <a:solidFill>
                <a:srgbClr val="002060"/>
              </a:solidFill>
              <a:latin typeface="Times New Roman" pitchFamily="18" charset="0"/>
              <a:cs typeface="Times New Roman" pitchFamily="18" charset="0"/>
            </a:rPr>
            <a:t>ĐÁNH GIÁ</a:t>
          </a:r>
          <a:endParaRPr lang="en-US" sz="3500" b="1" dirty="0">
            <a:solidFill>
              <a:srgbClr val="002060"/>
            </a:solidFill>
            <a:latin typeface="Times New Roman" pitchFamily="18" charset="0"/>
            <a:cs typeface="Times New Roman" pitchFamily="18" charset="0"/>
          </a:endParaRPr>
        </a:p>
      </dgm:t>
    </dgm:pt>
    <dgm:pt modelId="{E6CED592-A4D7-4C21-A2BA-434C34186E91}" type="sibTrans" cxnId="{88B8EF74-87F0-46D2-8A9F-304724244311}">
      <dgm:prSet/>
      <dgm:spPr/>
      <dgm:t>
        <a:bodyPr/>
        <a:lstStyle/>
        <a:p>
          <a:endParaRPr lang="en-US" b="1">
            <a:solidFill>
              <a:srgbClr val="002060"/>
            </a:solidFill>
          </a:endParaRPr>
        </a:p>
      </dgm:t>
    </dgm:pt>
    <dgm:pt modelId="{03D4210D-A5F9-4549-A511-3729E8AFA325}" type="parTrans" cxnId="{88B8EF74-87F0-46D2-8A9F-304724244311}">
      <dgm:prSet/>
      <dgm:spPr/>
      <dgm:t>
        <a:bodyPr/>
        <a:lstStyle/>
        <a:p>
          <a:endParaRPr lang="en-US" b="1">
            <a:solidFill>
              <a:srgbClr val="002060"/>
            </a:solidFill>
          </a:endParaRPr>
        </a:p>
      </dgm:t>
    </dgm:pt>
    <dgm:pt modelId="{AC22C98B-5BAF-47F3-9818-074CD5F0CA78}" type="pres">
      <dgm:prSet presAssocID="{3C703C1F-7FE9-485D-8A83-859DE4B560A3}" presName="Name0" presStyleCnt="0">
        <dgm:presLayoutVars>
          <dgm:dir/>
          <dgm:animLvl val="lvl"/>
          <dgm:resizeHandles val="exact"/>
        </dgm:presLayoutVars>
      </dgm:prSet>
      <dgm:spPr/>
      <dgm:t>
        <a:bodyPr/>
        <a:lstStyle/>
        <a:p>
          <a:endParaRPr lang="en-US"/>
        </a:p>
      </dgm:t>
    </dgm:pt>
    <dgm:pt modelId="{CBCB3FC6-4B4A-4C7F-8175-F65CBB34D47B}" type="pres">
      <dgm:prSet presAssocID="{0FBAD429-4468-429C-A411-1382D2D8505A}" presName="linNode" presStyleCnt="0"/>
      <dgm:spPr/>
    </dgm:pt>
    <dgm:pt modelId="{AC2B9C21-22AF-4A88-96A8-F24EB5379832}" type="pres">
      <dgm:prSet presAssocID="{0FBAD429-4468-429C-A411-1382D2D8505A}" presName="parentText" presStyleLbl="node1" presStyleIdx="0" presStyleCnt="1" custScaleX="51511">
        <dgm:presLayoutVars>
          <dgm:chMax val="1"/>
          <dgm:bulletEnabled val="1"/>
        </dgm:presLayoutVars>
      </dgm:prSet>
      <dgm:spPr/>
      <dgm:t>
        <a:bodyPr/>
        <a:lstStyle/>
        <a:p>
          <a:endParaRPr lang="en-US"/>
        </a:p>
      </dgm:t>
    </dgm:pt>
    <dgm:pt modelId="{80AD3C66-6F97-4B23-9897-57DE1C2D8AFA}" type="pres">
      <dgm:prSet presAssocID="{0FBAD429-4468-429C-A411-1382D2D8505A}" presName="descendantText" presStyleLbl="alignAccFollowNode1" presStyleIdx="0" presStyleCnt="1" custScaleX="132296" custScaleY="122314">
        <dgm:presLayoutVars>
          <dgm:bulletEnabled val="1"/>
        </dgm:presLayoutVars>
      </dgm:prSet>
      <dgm:spPr/>
      <dgm:t>
        <a:bodyPr/>
        <a:lstStyle/>
        <a:p>
          <a:endParaRPr lang="en-US"/>
        </a:p>
      </dgm:t>
    </dgm:pt>
  </dgm:ptLst>
  <dgm:cxnLst>
    <dgm:cxn modelId="{23FC3AE6-B867-486F-BC43-03503FB46D52}" type="presOf" srcId="{ECF93536-917A-4518-93DC-2A66602B5C7B}" destId="{80AD3C66-6F97-4B23-9897-57DE1C2D8AFA}" srcOrd="0" destOrd="1" presId="urn:microsoft.com/office/officeart/2005/8/layout/vList5"/>
    <dgm:cxn modelId="{0E7D25BC-4530-4389-AAE5-CB8901E845AC}" type="presOf" srcId="{4B93A80D-0749-4BC5-89B5-DACE3CAEB959}" destId="{80AD3C66-6F97-4B23-9897-57DE1C2D8AFA}" srcOrd="0" destOrd="3" presId="urn:microsoft.com/office/officeart/2005/8/layout/vList5"/>
    <dgm:cxn modelId="{9622F463-7D6D-40A4-A834-CBC3F3D702E9}" srcId="{0FBAD429-4468-429C-A411-1382D2D8505A}" destId="{001699FC-7217-4129-85F2-B1651FECFB4E}" srcOrd="0" destOrd="0" parTransId="{F10A8CBD-5D43-438A-A157-8F7C2F9FEC15}" sibTransId="{277D2892-4921-49A1-B008-5724D6C9499A}"/>
    <dgm:cxn modelId="{8CF74F33-D0FC-4E0C-BF1E-FF0EE8624C63}" srcId="{0FBAD429-4468-429C-A411-1382D2D8505A}" destId="{ECF93536-917A-4518-93DC-2A66602B5C7B}" srcOrd="1" destOrd="0" parTransId="{DD2D705D-A07D-46D2-A7A8-265F808A671B}" sibTransId="{326ADBDF-2373-4102-AAFF-94A2D2D3F080}"/>
    <dgm:cxn modelId="{4C50691F-DE27-4563-8678-82B8F2C1A33A}" type="presOf" srcId="{001699FC-7217-4129-85F2-B1651FECFB4E}" destId="{80AD3C66-6F97-4B23-9897-57DE1C2D8AFA}" srcOrd="0" destOrd="0" presId="urn:microsoft.com/office/officeart/2005/8/layout/vList5"/>
    <dgm:cxn modelId="{689A3327-FFD2-46F3-867A-4DBC116962C1}" srcId="{0FBAD429-4468-429C-A411-1382D2D8505A}" destId="{957B5EC5-CFBB-43F7-869B-9F606AD338D3}" srcOrd="2" destOrd="0" parTransId="{E37C7683-5788-49DE-9012-A9E8109A38B4}" sibTransId="{7D286685-C411-4049-AAAF-E349A127C9F2}"/>
    <dgm:cxn modelId="{6403DDD7-A221-4D9B-A5EB-429C81A44714}" type="presOf" srcId="{957B5EC5-CFBB-43F7-869B-9F606AD338D3}" destId="{80AD3C66-6F97-4B23-9897-57DE1C2D8AFA}" srcOrd="0" destOrd="2" presId="urn:microsoft.com/office/officeart/2005/8/layout/vList5"/>
    <dgm:cxn modelId="{3E3274D7-96F5-48E1-AC28-02B0F15F807F}" srcId="{0FBAD429-4468-429C-A411-1382D2D8505A}" destId="{4B93A80D-0749-4BC5-89B5-DACE3CAEB959}" srcOrd="3" destOrd="0" parTransId="{5F7473E5-E33F-465A-A800-7C232DC3C0CC}" sibTransId="{C65294D7-BACD-4319-B4F2-09EB4D996738}"/>
    <dgm:cxn modelId="{88B8EF74-87F0-46D2-8A9F-304724244311}" srcId="{3C703C1F-7FE9-485D-8A83-859DE4B560A3}" destId="{0FBAD429-4468-429C-A411-1382D2D8505A}" srcOrd="0" destOrd="0" parTransId="{03D4210D-A5F9-4549-A511-3729E8AFA325}" sibTransId="{E6CED592-A4D7-4C21-A2BA-434C34186E91}"/>
    <dgm:cxn modelId="{66971FB9-7523-45F3-A406-265BDA8DB71A}" type="presOf" srcId="{3C703C1F-7FE9-485D-8A83-859DE4B560A3}" destId="{AC22C98B-5BAF-47F3-9818-074CD5F0CA78}" srcOrd="0" destOrd="0" presId="urn:microsoft.com/office/officeart/2005/8/layout/vList5"/>
    <dgm:cxn modelId="{A2965E13-801E-469A-A745-F6A1C5B030B0}" type="presOf" srcId="{0FBAD429-4468-429C-A411-1382D2D8505A}" destId="{AC2B9C21-22AF-4A88-96A8-F24EB5379832}" srcOrd="0" destOrd="0" presId="urn:microsoft.com/office/officeart/2005/8/layout/vList5"/>
    <dgm:cxn modelId="{1E51160F-D0A8-44FB-875F-8B316068909D}" type="presParOf" srcId="{AC22C98B-5BAF-47F3-9818-074CD5F0CA78}" destId="{CBCB3FC6-4B4A-4C7F-8175-F65CBB34D47B}" srcOrd="0" destOrd="0" presId="urn:microsoft.com/office/officeart/2005/8/layout/vList5"/>
    <dgm:cxn modelId="{EE218CC7-FADA-4339-AD0E-1C66536E1D68}" type="presParOf" srcId="{CBCB3FC6-4B4A-4C7F-8175-F65CBB34D47B}" destId="{AC2B9C21-22AF-4A88-96A8-F24EB5379832}" srcOrd="0" destOrd="0" presId="urn:microsoft.com/office/officeart/2005/8/layout/vList5"/>
    <dgm:cxn modelId="{5DA994F9-0DDB-46DA-9092-370511BF1AD6}" type="presParOf" srcId="{CBCB3FC6-4B4A-4C7F-8175-F65CBB34D47B}" destId="{80AD3C66-6F97-4B23-9897-57DE1C2D8AFA}"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8EBADA-E8CF-4E62-8094-0BFA9FFBFFBF}"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9B914900-98B0-46D1-80B6-B8D1FB07BBA2}">
      <dgm:prSet phldrT="[Text]" custT="1"/>
      <dgm:spPr>
        <a:solidFill>
          <a:schemeClr val="accent4">
            <a:lumMod val="40000"/>
            <a:lumOff val="60000"/>
          </a:schemeClr>
        </a:solidFill>
      </dgm:spPr>
      <dgm:t>
        <a:bodyPr/>
        <a:lstStyle/>
        <a:p>
          <a:r>
            <a:rPr lang="en-US" sz="3000" b="1" dirty="0" smtClean="0">
              <a:solidFill>
                <a:srgbClr val="002060"/>
              </a:solidFill>
              <a:latin typeface="Times New Roman" pitchFamily="18" charset="0"/>
              <a:cs typeface="Times New Roman" pitchFamily="18" charset="0"/>
            </a:rPr>
            <a:t>MỘT SỐ LƯU Ý VỀ LỰA CHỌN, SỬ DỤNG GIÁO VIÊN CSGDPT CỐT CÁN</a:t>
          </a:r>
          <a:endParaRPr lang="en-US" sz="3000" b="1" dirty="0">
            <a:solidFill>
              <a:srgbClr val="002060"/>
            </a:solidFill>
            <a:latin typeface="Times New Roman" pitchFamily="18" charset="0"/>
            <a:cs typeface="Times New Roman" pitchFamily="18" charset="0"/>
          </a:endParaRPr>
        </a:p>
      </dgm:t>
    </dgm:pt>
    <dgm:pt modelId="{3EC0AEA5-BD3E-44F8-80FE-9742F67A6A22}" type="parTrans" cxnId="{8A5094CA-7F3A-4A51-8B64-10A60576CF4D}">
      <dgm:prSet/>
      <dgm:spPr/>
      <dgm:t>
        <a:bodyPr/>
        <a:lstStyle/>
        <a:p>
          <a:endParaRPr lang="en-US"/>
        </a:p>
      </dgm:t>
    </dgm:pt>
    <dgm:pt modelId="{BEB3A6AD-7D9A-4875-AC2B-9738BDA05925}" type="sibTrans" cxnId="{8A5094CA-7F3A-4A51-8B64-10A60576CF4D}">
      <dgm:prSet/>
      <dgm:spPr/>
      <dgm:t>
        <a:bodyPr/>
        <a:lstStyle/>
        <a:p>
          <a:endParaRPr lang="en-US"/>
        </a:p>
      </dgm:t>
    </dgm:pt>
    <dgm:pt modelId="{39482822-EDAB-4EB6-BE23-2F38DA81CD46}">
      <dgm:prSet phldrT="[Text]"/>
      <dgm:spPr>
        <a:solidFill>
          <a:schemeClr val="accent4">
            <a:lumMod val="40000"/>
            <a:lumOff val="60000"/>
            <a:alpha val="90000"/>
          </a:schemeClr>
        </a:solidFill>
      </dgm:spPr>
      <dgm:t>
        <a:bodyPr/>
        <a:lstStyle/>
        <a:p>
          <a:r>
            <a:rPr lang="en-US" dirty="0" smtClean="0">
              <a:solidFill>
                <a:srgbClr val="C00000"/>
              </a:solidFill>
              <a:latin typeface="Times New Roman" pitchFamily="18" charset="0"/>
              <a:cs typeface="Times New Roman" pitchFamily="18" charset="0"/>
            </a:rPr>
            <a:t>1. </a:t>
          </a:r>
          <a:r>
            <a:rPr lang="en-US" dirty="0" err="1" smtClean="0">
              <a:solidFill>
                <a:srgbClr val="C00000"/>
              </a:solidFill>
              <a:latin typeface="Times New Roman" pitchFamily="18" charset="0"/>
              <a:cs typeface="Times New Roman" pitchFamily="18" charset="0"/>
            </a:rPr>
            <a:t>Lựa</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chọn</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theo</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tiêu</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chuẩn</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quy</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định</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tại</a:t>
          </a:r>
          <a:r>
            <a:rPr lang="en-US" dirty="0" smtClean="0">
              <a:solidFill>
                <a:srgbClr val="C00000"/>
              </a:solidFill>
              <a:latin typeface="Times New Roman" pitchFamily="18" charset="0"/>
              <a:cs typeface="Times New Roman" pitchFamily="18" charset="0"/>
            </a:rPr>
            <a:t> K1 Đ12 TT 20 (Theo </a:t>
          </a:r>
          <a:r>
            <a:rPr lang="en-US" dirty="0" err="1" smtClean="0">
              <a:solidFill>
                <a:srgbClr val="C00000"/>
              </a:solidFill>
              <a:latin typeface="Times New Roman" pitchFamily="18" charset="0"/>
              <a:cs typeface="Times New Roman" pitchFamily="18" charset="0"/>
            </a:rPr>
            <a:t>yêu</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cầu</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của</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cơ</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quan</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quản</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lý</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cấp</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trên</a:t>
          </a:r>
          <a:r>
            <a:rPr lang="en-US" dirty="0" smtClean="0">
              <a:solidFill>
                <a:srgbClr val="C00000"/>
              </a:solidFill>
              <a:latin typeface="Times New Roman" pitchFamily="18" charset="0"/>
              <a:cs typeface="Times New Roman" pitchFamily="18" charset="0"/>
            </a:rPr>
            <a:t>)</a:t>
          </a:r>
          <a:endParaRPr lang="en-US" dirty="0">
            <a:solidFill>
              <a:srgbClr val="C00000"/>
            </a:solidFill>
            <a:latin typeface="Times New Roman" pitchFamily="18" charset="0"/>
            <a:cs typeface="Times New Roman" pitchFamily="18" charset="0"/>
          </a:endParaRPr>
        </a:p>
      </dgm:t>
    </dgm:pt>
    <dgm:pt modelId="{3C6B377C-88A3-484B-82C7-53036FCB4F6C}" type="parTrans" cxnId="{752D82FC-5A3D-456D-AAA0-7287CB5055AA}">
      <dgm:prSet/>
      <dgm:spPr/>
      <dgm:t>
        <a:bodyPr/>
        <a:lstStyle/>
        <a:p>
          <a:endParaRPr lang="en-US"/>
        </a:p>
      </dgm:t>
    </dgm:pt>
    <dgm:pt modelId="{2AE9F337-8BCD-48ED-8282-44E2A5673C17}" type="sibTrans" cxnId="{752D82FC-5A3D-456D-AAA0-7287CB5055AA}">
      <dgm:prSet/>
      <dgm:spPr/>
      <dgm:t>
        <a:bodyPr/>
        <a:lstStyle/>
        <a:p>
          <a:endParaRPr lang="en-US"/>
        </a:p>
      </dgm:t>
    </dgm:pt>
    <dgm:pt modelId="{52FB27D7-BD05-484C-8021-36960477BD12}">
      <dgm:prSet phldrT="[Text]"/>
      <dgm:spPr>
        <a:solidFill>
          <a:schemeClr val="accent4">
            <a:lumMod val="40000"/>
            <a:lumOff val="60000"/>
            <a:alpha val="90000"/>
          </a:schemeClr>
        </a:solidFill>
      </dgm:spPr>
      <dgm:t>
        <a:bodyPr/>
        <a:lstStyle/>
        <a:p>
          <a:r>
            <a:rPr lang="en-US" dirty="0" smtClean="0">
              <a:solidFill>
                <a:srgbClr val="C00000"/>
              </a:solidFill>
              <a:latin typeface="Times New Roman" pitchFamily="18" charset="0"/>
              <a:cs typeface="Times New Roman" pitchFamily="18" charset="0"/>
            </a:rPr>
            <a:t>2. </a:t>
          </a:r>
          <a:r>
            <a:rPr lang="en-US" dirty="0" err="1" smtClean="0">
              <a:solidFill>
                <a:srgbClr val="C00000"/>
              </a:solidFill>
              <a:latin typeface="Times New Roman" pitchFamily="18" charset="0"/>
              <a:cs typeface="Times New Roman" pitchFamily="18" charset="0"/>
            </a:rPr>
            <a:t>Chế</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độ</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thực</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hiện</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quy</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đổi</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ra</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tiết</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dạy</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để</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tính</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số</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giờ</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giảng</a:t>
          </a:r>
          <a:r>
            <a:rPr lang="en-US" dirty="0" smtClean="0">
              <a:solidFill>
                <a:srgbClr val="C00000"/>
              </a:solidFill>
              <a:latin typeface="Times New Roman" pitchFamily="18" charset="0"/>
              <a:cs typeface="Times New Roman" pitchFamily="18" charset="0"/>
            </a:rPr>
            <a:t> </a:t>
          </a:r>
          <a:r>
            <a:rPr lang="en-US" dirty="0" err="1" smtClean="0">
              <a:solidFill>
                <a:srgbClr val="C00000"/>
              </a:solidFill>
              <a:latin typeface="Times New Roman" pitchFamily="18" charset="0"/>
              <a:cs typeface="Times New Roman" pitchFamily="18" charset="0"/>
            </a:rPr>
            <a:t>dạy</a:t>
          </a:r>
          <a:endParaRPr lang="en-US" dirty="0">
            <a:solidFill>
              <a:srgbClr val="C00000"/>
            </a:solidFill>
            <a:latin typeface="Times New Roman" pitchFamily="18" charset="0"/>
            <a:cs typeface="Times New Roman" pitchFamily="18" charset="0"/>
          </a:endParaRPr>
        </a:p>
      </dgm:t>
    </dgm:pt>
    <dgm:pt modelId="{268F28F4-B580-4DA1-9A1A-35168CE70ACA}" type="parTrans" cxnId="{6AAE3012-F803-41CA-926E-792DC6771F06}">
      <dgm:prSet/>
      <dgm:spPr/>
      <dgm:t>
        <a:bodyPr/>
        <a:lstStyle/>
        <a:p>
          <a:endParaRPr lang="en-US"/>
        </a:p>
      </dgm:t>
    </dgm:pt>
    <dgm:pt modelId="{9D2C661C-CD70-4914-9915-5417CB9BE1DB}" type="sibTrans" cxnId="{6AAE3012-F803-41CA-926E-792DC6771F06}">
      <dgm:prSet/>
      <dgm:spPr/>
      <dgm:t>
        <a:bodyPr/>
        <a:lstStyle/>
        <a:p>
          <a:endParaRPr lang="en-US"/>
        </a:p>
      </dgm:t>
    </dgm:pt>
    <dgm:pt modelId="{5C78347C-3BAC-4484-A271-F2981D397D40}" type="pres">
      <dgm:prSet presAssocID="{908EBADA-E8CF-4E62-8094-0BFA9FFBFFBF}" presName="diagram" presStyleCnt="0">
        <dgm:presLayoutVars>
          <dgm:chPref val="1"/>
          <dgm:dir/>
          <dgm:animOne val="branch"/>
          <dgm:animLvl val="lvl"/>
          <dgm:resizeHandles/>
        </dgm:presLayoutVars>
      </dgm:prSet>
      <dgm:spPr/>
      <dgm:t>
        <a:bodyPr/>
        <a:lstStyle/>
        <a:p>
          <a:endParaRPr lang="en-US"/>
        </a:p>
      </dgm:t>
    </dgm:pt>
    <dgm:pt modelId="{E0354E73-278E-465C-9FE7-DE4AC10513AE}" type="pres">
      <dgm:prSet presAssocID="{9B914900-98B0-46D1-80B6-B8D1FB07BBA2}" presName="root" presStyleCnt="0"/>
      <dgm:spPr/>
    </dgm:pt>
    <dgm:pt modelId="{297C6C02-DF99-4875-9574-DD3585401F3F}" type="pres">
      <dgm:prSet presAssocID="{9B914900-98B0-46D1-80B6-B8D1FB07BBA2}" presName="rootComposite" presStyleCnt="0"/>
      <dgm:spPr/>
    </dgm:pt>
    <dgm:pt modelId="{DCF2A77B-0E60-47D6-96B1-C444D2F18F48}" type="pres">
      <dgm:prSet presAssocID="{9B914900-98B0-46D1-80B6-B8D1FB07BBA2}" presName="rootText" presStyleLbl="node1" presStyleIdx="0" presStyleCnt="1" custScaleX="241468"/>
      <dgm:spPr/>
      <dgm:t>
        <a:bodyPr/>
        <a:lstStyle/>
        <a:p>
          <a:endParaRPr lang="en-US"/>
        </a:p>
      </dgm:t>
    </dgm:pt>
    <dgm:pt modelId="{66FDDED4-3E64-4986-9E4C-E70290A3E147}" type="pres">
      <dgm:prSet presAssocID="{9B914900-98B0-46D1-80B6-B8D1FB07BBA2}" presName="rootConnector" presStyleLbl="node1" presStyleIdx="0" presStyleCnt="1"/>
      <dgm:spPr/>
      <dgm:t>
        <a:bodyPr/>
        <a:lstStyle/>
        <a:p>
          <a:endParaRPr lang="en-US"/>
        </a:p>
      </dgm:t>
    </dgm:pt>
    <dgm:pt modelId="{37D182AF-4B7A-42F5-AE7E-A4DFD3697702}" type="pres">
      <dgm:prSet presAssocID="{9B914900-98B0-46D1-80B6-B8D1FB07BBA2}" presName="childShape" presStyleCnt="0"/>
      <dgm:spPr/>
    </dgm:pt>
    <dgm:pt modelId="{498C5FB8-C2CB-4B94-94C4-5740AB9849C5}" type="pres">
      <dgm:prSet presAssocID="{3C6B377C-88A3-484B-82C7-53036FCB4F6C}" presName="Name13" presStyleLbl="parChTrans1D2" presStyleIdx="0" presStyleCnt="2"/>
      <dgm:spPr/>
      <dgm:t>
        <a:bodyPr/>
        <a:lstStyle/>
        <a:p>
          <a:endParaRPr lang="en-US"/>
        </a:p>
      </dgm:t>
    </dgm:pt>
    <dgm:pt modelId="{BCA94876-D033-4165-845E-2358634BB6C0}" type="pres">
      <dgm:prSet presAssocID="{39482822-EDAB-4EB6-BE23-2F38DA81CD46}" presName="childText" presStyleLbl="bgAcc1" presStyleIdx="0" presStyleCnt="2" custScaleX="264637">
        <dgm:presLayoutVars>
          <dgm:bulletEnabled val="1"/>
        </dgm:presLayoutVars>
      </dgm:prSet>
      <dgm:spPr/>
      <dgm:t>
        <a:bodyPr/>
        <a:lstStyle/>
        <a:p>
          <a:endParaRPr lang="en-US"/>
        </a:p>
      </dgm:t>
    </dgm:pt>
    <dgm:pt modelId="{6A59E620-9871-4A28-B7DE-8F0159EE1F90}" type="pres">
      <dgm:prSet presAssocID="{268F28F4-B580-4DA1-9A1A-35168CE70ACA}" presName="Name13" presStyleLbl="parChTrans1D2" presStyleIdx="1" presStyleCnt="2"/>
      <dgm:spPr/>
      <dgm:t>
        <a:bodyPr/>
        <a:lstStyle/>
        <a:p>
          <a:endParaRPr lang="en-US"/>
        </a:p>
      </dgm:t>
    </dgm:pt>
    <dgm:pt modelId="{3E2D56F3-55A4-42A0-BEBC-49827D73956D}" type="pres">
      <dgm:prSet presAssocID="{52FB27D7-BD05-484C-8021-36960477BD12}" presName="childText" presStyleLbl="bgAcc1" presStyleIdx="1" presStyleCnt="2" custScaleX="266913">
        <dgm:presLayoutVars>
          <dgm:bulletEnabled val="1"/>
        </dgm:presLayoutVars>
      </dgm:prSet>
      <dgm:spPr/>
      <dgm:t>
        <a:bodyPr/>
        <a:lstStyle/>
        <a:p>
          <a:endParaRPr lang="en-US"/>
        </a:p>
      </dgm:t>
    </dgm:pt>
  </dgm:ptLst>
  <dgm:cxnLst>
    <dgm:cxn modelId="{2855C9DD-F378-4796-A5B4-015D0920461E}" type="presOf" srcId="{9B914900-98B0-46D1-80B6-B8D1FB07BBA2}" destId="{66FDDED4-3E64-4986-9E4C-E70290A3E147}" srcOrd="1" destOrd="0" presId="urn:microsoft.com/office/officeart/2005/8/layout/hierarchy3"/>
    <dgm:cxn modelId="{62EE469D-3C41-41C1-BC91-A044A81F951F}" type="presOf" srcId="{52FB27D7-BD05-484C-8021-36960477BD12}" destId="{3E2D56F3-55A4-42A0-BEBC-49827D73956D}" srcOrd="0" destOrd="0" presId="urn:microsoft.com/office/officeart/2005/8/layout/hierarchy3"/>
    <dgm:cxn modelId="{C91CDA57-4B80-4F00-B1A8-305CE813260B}" type="presOf" srcId="{39482822-EDAB-4EB6-BE23-2F38DA81CD46}" destId="{BCA94876-D033-4165-845E-2358634BB6C0}" srcOrd="0" destOrd="0" presId="urn:microsoft.com/office/officeart/2005/8/layout/hierarchy3"/>
    <dgm:cxn modelId="{628D1E5C-81E0-4C49-8B24-FADC6AF8FAB9}" type="presOf" srcId="{3C6B377C-88A3-484B-82C7-53036FCB4F6C}" destId="{498C5FB8-C2CB-4B94-94C4-5740AB9849C5}" srcOrd="0" destOrd="0" presId="urn:microsoft.com/office/officeart/2005/8/layout/hierarchy3"/>
    <dgm:cxn modelId="{8A5094CA-7F3A-4A51-8B64-10A60576CF4D}" srcId="{908EBADA-E8CF-4E62-8094-0BFA9FFBFFBF}" destId="{9B914900-98B0-46D1-80B6-B8D1FB07BBA2}" srcOrd="0" destOrd="0" parTransId="{3EC0AEA5-BD3E-44F8-80FE-9742F67A6A22}" sibTransId="{BEB3A6AD-7D9A-4875-AC2B-9738BDA05925}"/>
    <dgm:cxn modelId="{42C59A12-2A10-407B-8C63-638AEB5DBC78}" type="presOf" srcId="{9B914900-98B0-46D1-80B6-B8D1FB07BBA2}" destId="{DCF2A77B-0E60-47D6-96B1-C444D2F18F48}" srcOrd="0" destOrd="0" presId="urn:microsoft.com/office/officeart/2005/8/layout/hierarchy3"/>
    <dgm:cxn modelId="{CC051BF3-FFED-44A0-A846-C2A0E0EADFAB}" type="presOf" srcId="{268F28F4-B580-4DA1-9A1A-35168CE70ACA}" destId="{6A59E620-9871-4A28-B7DE-8F0159EE1F90}" srcOrd="0" destOrd="0" presId="urn:microsoft.com/office/officeart/2005/8/layout/hierarchy3"/>
    <dgm:cxn modelId="{6AAE3012-F803-41CA-926E-792DC6771F06}" srcId="{9B914900-98B0-46D1-80B6-B8D1FB07BBA2}" destId="{52FB27D7-BD05-484C-8021-36960477BD12}" srcOrd="1" destOrd="0" parTransId="{268F28F4-B580-4DA1-9A1A-35168CE70ACA}" sibTransId="{9D2C661C-CD70-4914-9915-5417CB9BE1DB}"/>
    <dgm:cxn modelId="{752D82FC-5A3D-456D-AAA0-7287CB5055AA}" srcId="{9B914900-98B0-46D1-80B6-B8D1FB07BBA2}" destId="{39482822-EDAB-4EB6-BE23-2F38DA81CD46}" srcOrd="0" destOrd="0" parTransId="{3C6B377C-88A3-484B-82C7-53036FCB4F6C}" sibTransId="{2AE9F337-8BCD-48ED-8282-44E2A5673C17}"/>
    <dgm:cxn modelId="{50E79479-9480-4DB4-AD65-67945B12E9D4}" type="presOf" srcId="{908EBADA-E8CF-4E62-8094-0BFA9FFBFFBF}" destId="{5C78347C-3BAC-4484-A271-F2981D397D40}" srcOrd="0" destOrd="0" presId="urn:microsoft.com/office/officeart/2005/8/layout/hierarchy3"/>
    <dgm:cxn modelId="{AA4AF5B4-F47B-4E58-9228-2725339AE71F}" type="presParOf" srcId="{5C78347C-3BAC-4484-A271-F2981D397D40}" destId="{E0354E73-278E-465C-9FE7-DE4AC10513AE}" srcOrd="0" destOrd="0" presId="urn:microsoft.com/office/officeart/2005/8/layout/hierarchy3"/>
    <dgm:cxn modelId="{56A4D4C4-AAC9-4010-A32F-A529AD20300E}" type="presParOf" srcId="{E0354E73-278E-465C-9FE7-DE4AC10513AE}" destId="{297C6C02-DF99-4875-9574-DD3585401F3F}" srcOrd="0" destOrd="0" presId="urn:microsoft.com/office/officeart/2005/8/layout/hierarchy3"/>
    <dgm:cxn modelId="{E88C0403-70D5-429C-B478-36C55C14AF75}" type="presParOf" srcId="{297C6C02-DF99-4875-9574-DD3585401F3F}" destId="{DCF2A77B-0E60-47D6-96B1-C444D2F18F48}" srcOrd="0" destOrd="0" presId="urn:microsoft.com/office/officeart/2005/8/layout/hierarchy3"/>
    <dgm:cxn modelId="{BE952020-9509-4B66-AF5D-BB1998FBDDE5}" type="presParOf" srcId="{297C6C02-DF99-4875-9574-DD3585401F3F}" destId="{66FDDED4-3E64-4986-9E4C-E70290A3E147}" srcOrd="1" destOrd="0" presId="urn:microsoft.com/office/officeart/2005/8/layout/hierarchy3"/>
    <dgm:cxn modelId="{511FB2FD-4981-45D6-AF55-7FD5562A6943}" type="presParOf" srcId="{E0354E73-278E-465C-9FE7-DE4AC10513AE}" destId="{37D182AF-4B7A-42F5-AE7E-A4DFD3697702}" srcOrd="1" destOrd="0" presId="urn:microsoft.com/office/officeart/2005/8/layout/hierarchy3"/>
    <dgm:cxn modelId="{8EBE2F10-31F9-4EAD-A681-23C55CD65296}" type="presParOf" srcId="{37D182AF-4B7A-42F5-AE7E-A4DFD3697702}" destId="{498C5FB8-C2CB-4B94-94C4-5740AB9849C5}" srcOrd="0" destOrd="0" presId="urn:microsoft.com/office/officeart/2005/8/layout/hierarchy3"/>
    <dgm:cxn modelId="{2556232F-03A9-49D0-935A-1AE1EAA56948}" type="presParOf" srcId="{37D182AF-4B7A-42F5-AE7E-A4DFD3697702}" destId="{BCA94876-D033-4165-845E-2358634BB6C0}" srcOrd="1" destOrd="0" presId="urn:microsoft.com/office/officeart/2005/8/layout/hierarchy3"/>
    <dgm:cxn modelId="{48F1C344-7520-4180-8B18-A09A33FC113C}" type="presParOf" srcId="{37D182AF-4B7A-42F5-AE7E-A4DFD3697702}" destId="{6A59E620-9871-4A28-B7DE-8F0159EE1F90}" srcOrd="2" destOrd="0" presId="urn:microsoft.com/office/officeart/2005/8/layout/hierarchy3"/>
    <dgm:cxn modelId="{CF24A588-34E5-4B62-BC32-BAA9893377F9}" type="presParOf" srcId="{37D182AF-4B7A-42F5-AE7E-A4DFD3697702}" destId="{3E2D56F3-55A4-42A0-BEBC-49827D73956D}"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0BABA76-42D0-40BD-9D7A-D9EA873FF38E}"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0D4418C7-1FB1-43BC-A28A-8C905106C220}">
      <dgm:prSet phldrT="[Text]" custT="1"/>
      <dgm:spPr/>
      <dgm:t>
        <a:bodyPr/>
        <a:lstStyle/>
        <a:p>
          <a:pPr algn="ctr"/>
          <a:r>
            <a:rPr lang="en-US" sz="2000" b="1" u="sng" dirty="0" err="1" smtClean="0">
              <a:solidFill>
                <a:srgbClr val="0070C0"/>
              </a:solidFill>
              <a:latin typeface="Times New Roman" pitchFamily="18" charset="0"/>
              <a:cs typeface="Times New Roman" pitchFamily="18" charset="0"/>
            </a:rPr>
            <a:t>Rút</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ngắn</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chu</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kỳ</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đánh</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giá</a:t>
          </a:r>
          <a:r>
            <a:rPr lang="en-US" sz="2000" b="1" u="sng" dirty="0" smtClean="0">
              <a:solidFill>
                <a:srgbClr val="0070C0"/>
              </a:solidFill>
              <a:latin typeface="Times New Roman" pitchFamily="18" charset="0"/>
              <a:cs typeface="Times New Roman" pitchFamily="18" charset="0"/>
            </a:rPr>
            <a:t> </a:t>
          </a:r>
          <a:r>
            <a:rPr lang="en-US" sz="2000" u="sng" dirty="0" smtClean="0">
              <a:solidFill>
                <a:srgbClr val="0070C0"/>
              </a:solidFill>
              <a:latin typeface="Times New Roman" pitchFamily="18" charset="0"/>
              <a:cs typeface="Times New Roman" pitchFamily="18" charset="0"/>
            </a:rPr>
            <a:t>(1 </a:t>
          </a:r>
          <a:r>
            <a:rPr lang="en-US" sz="2000" u="sng" dirty="0" err="1" smtClean="0">
              <a:solidFill>
                <a:srgbClr val="0070C0"/>
              </a:solidFill>
              <a:latin typeface="Times New Roman" pitchFamily="18" charset="0"/>
              <a:cs typeface="Times New Roman" pitchFamily="18" charset="0"/>
            </a:rPr>
            <a:t>năm</a:t>
          </a:r>
          <a:r>
            <a:rPr lang="en-US" sz="2000" u="sng" dirty="0" smtClean="0">
              <a:solidFill>
                <a:srgbClr val="0070C0"/>
              </a:solidFill>
              <a:latin typeface="Times New Roman" pitchFamily="18" charset="0"/>
              <a:cs typeface="Times New Roman" pitchFamily="18" charset="0"/>
            </a:rPr>
            <a:t>/</a:t>
          </a:r>
          <a:r>
            <a:rPr lang="en-US" sz="2000" u="sng" dirty="0" err="1" smtClean="0">
              <a:solidFill>
                <a:srgbClr val="0070C0"/>
              </a:solidFill>
              <a:latin typeface="Times New Roman" pitchFamily="18" charset="0"/>
              <a:cs typeface="Times New Roman" pitchFamily="18" charset="0"/>
            </a:rPr>
            <a:t>lần</a:t>
          </a:r>
          <a:r>
            <a:rPr lang="en-US" sz="2000" u="sng" dirty="0" smtClean="0">
              <a:solidFill>
                <a:srgbClr val="0070C0"/>
              </a:solidFill>
              <a:latin typeface="Times New Roman" pitchFamily="18" charset="0"/>
              <a:cs typeface="Times New Roman" pitchFamily="18" charset="0"/>
            </a:rPr>
            <a:t>)</a:t>
          </a:r>
          <a:endParaRPr lang="en-US" sz="2000" dirty="0" smtClean="0">
            <a:solidFill>
              <a:srgbClr val="0070C0"/>
            </a:solidFill>
            <a:latin typeface="Times New Roman" pitchFamily="18" charset="0"/>
            <a:cs typeface="Times New Roman" pitchFamily="18" charset="0"/>
          </a:endParaRPr>
        </a:p>
        <a:p>
          <a:pPr algn="just"/>
          <a:r>
            <a:rPr lang="en-US" sz="2000" dirty="0" smtClean="0">
              <a:solidFill>
                <a:srgbClr val="0070C0"/>
              </a:solidFill>
              <a:latin typeface="Times New Roman" pitchFamily="18" charset="0"/>
              <a:cs typeface="Times New Roman" pitchFamily="18" charset="0"/>
            </a:rPr>
            <a:t>- </a:t>
          </a:r>
          <a:r>
            <a:rPr lang="vi-VN" sz="2000" dirty="0" smtClean="0">
              <a:solidFill>
                <a:srgbClr val="0070C0"/>
              </a:solidFill>
              <a:latin typeface="Times New Roman" pitchFamily="18" charset="0"/>
              <a:cs typeface="Times New Roman" pitchFamily="18" charset="0"/>
            </a:rPr>
            <a:t>Tr</a:t>
          </a:r>
          <a:r>
            <a:rPr lang="en-US" sz="2000" dirty="0" err="1" smtClean="0">
              <a:solidFill>
                <a:srgbClr val="0070C0"/>
              </a:solidFill>
              <a:latin typeface="Times New Roman" pitchFamily="18" charset="0"/>
              <a:cs typeface="Times New Roman" pitchFamily="18" charset="0"/>
            </a:rPr>
            <a:t>ường</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hợp</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đặc</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biệt</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được</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cơ</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quan</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quản</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lý</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các</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cấp</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chọn</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cử</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tham</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gia</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khóa</a:t>
          </a:r>
          <a:r>
            <a:rPr lang="en-US" sz="2000" dirty="0" smtClean="0">
              <a:solidFill>
                <a:srgbClr val="0070C0"/>
              </a:solidFill>
              <a:latin typeface="Times New Roman" pitchFamily="18" charset="0"/>
              <a:cs typeface="Times New Roman" pitchFamily="18" charset="0"/>
            </a:rPr>
            <a:t> ĐT…);</a:t>
          </a:r>
        </a:p>
        <a:p>
          <a:pPr algn="just"/>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Được</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cơ</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quan</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quản</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lý</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cấp</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trên</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đồng</a:t>
          </a:r>
          <a:r>
            <a:rPr lang="en-US" sz="2000" dirty="0" smtClean="0">
              <a:solidFill>
                <a:srgbClr val="0070C0"/>
              </a:solidFill>
              <a:latin typeface="Times New Roman" pitchFamily="18" charset="0"/>
              <a:cs typeface="Times New Roman" pitchFamily="18" charset="0"/>
            </a:rPr>
            <a:t> ý;</a:t>
          </a:r>
        </a:p>
        <a:p>
          <a:pPr algn="just"/>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Thực</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hiện</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đủ</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quy</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trình</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theo</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quy</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định</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tại</a:t>
          </a:r>
          <a:r>
            <a:rPr lang="en-US" sz="2000" dirty="0" smtClean="0">
              <a:solidFill>
                <a:srgbClr val="0070C0"/>
              </a:solidFill>
              <a:latin typeface="Times New Roman" pitchFamily="18" charset="0"/>
              <a:cs typeface="Times New Roman" pitchFamily="18" charset="0"/>
            </a:rPr>
            <a:t> K1 Đ10;</a:t>
          </a:r>
          <a:endParaRPr lang="en-US" sz="2000" dirty="0">
            <a:solidFill>
              <a:srgbClr val="0070C0"/>
            </a:solidFill>
            <a:latin typeface="Times New Roman" pitchFamily="18" charset="0"/>
            <a:cs typeface="Times New Roman" pitchFamily="18" charset="0"/>
          </a:endParaRPr>
        </a:p>
      </dgm:t>
    </dgm:pt>
    <dgm:pt modelId="{5EE710F9-69D0-4556-B30E-5140C371CB5B}" type="parTrans" cxnId="{2B6DEF87-C699-4340-A4AA-1172DF4C6978}">
      <dgm:prSet/>
      <dgm:spPr/>
      <dgm:t>
        <a:bodyPr/>
        <a:lstStyle/>
        <a:p>
          <a:endParaRPr lang="en-US"/>
        </a:p>
      </dgm:t>
    </dgm:pt>
    <dgm:pt modelId="{EA0FC698-8315-4B0A-84C9-2C480108335D}" type="sibTrans" cxnId="{2B6DEF87-C699-4340-A4AA-1172DF4C6978}">
      <dgm:prSet/>
      <dgm:spPr/>
      <dgm:t>
        <a:bodyPr/>
        <a:lstStyle/>
        <a:p>
          <a:endParaRPr lang="en-US"/>
        </a:p>
      </dgm:t>
    </dgm:pt>
    <dgm:pt modelId="{73E35AA7-C750-43CE-ACE5-01DEC53CA36B}">
      <dgm:prSet phldrT="[Text]" custT="1"/>
      <dgm:spPr/>
      <dgm:t>
        <a:bodyPr/>
        <a:lstStyle/>
        <a:p>
          <a:pPr algn="ctr"/>
          <a:r>
            <a:rPr lang="en-US" sz="2100" b="1" u="sng" dirty="0" smtClean="0">
              <a:solidFill>
                <a:srgbClr val="0070C0"/>
              </a:solidFill>
              <a:latin typeface="Times New Roman" pitchFamily="18" charset="0"/>
              <a:cs typeface="Times New Roman" pitchFamily="18" charset="0"/>
            </a:rPr>
            <a:t>Minh </a:t>
          </a:r>
          <a:r>
            <a:rPr lang="en-US" sz="2100" b="1" u="sng" dirty="0" err="1" smtClean="0">
              <a:solidFill>
                <a:srgbClr val="0070C0"/>
              </a:solidFill>
              <a:latin typeface="Times New Roman" pitchFamily="18" charset="0"/>
              <a:cs typeface="Times New Roman" pitchFamily="18" charset="0"/>
            </a:rPr>
            <a:t>chứng</a:t>
          </a:r>
          <a:endParaRPr lang="en-US" sz="2100" b="1" u="sng" dirty="0" smtClean="0">
            <a:solidFill>
              <a:srgbClr val="0070C0"/>
            </a:solidFill>
            <a:latin typeface="Times New Roman" pitchFamily="18" charset="0"/>
            <a:cs typeface="Times New Roman" pitchFamily="18" charset="0"/>
          </a:endParaRPr>
        </a:p>
        <a:p>
          <a:pPr algn="just"/>
          <a:r>
            <a:rPr lang="en-US" sz="2100" b="0" dirty="0" smtClean="0">
              <a:solidFill>
                <a:srgbClr val="0070C0"/>
              </a:solidFill>
              <a:latin typeface="Times New Roman" pitchFamily="18" charset="0"/>
              <a:cs typeface="Times New Roman" pitchFamily="18" charset="0"/>
            </a:rPr>
            <a:t>- </a:t>
          </a:r>
          <a:r>
            <a:rPr lang="en-US" sz="2100" b="0" dirty="0" err="1" smtClean="0">
              <a:solidFill>
                <a:srgbClr val="0070C0"/>
              </a:solidFill>
              <a:latin typeface="Times New Roman" pitchFamily="18" charset="0"/>
              <a:cs typeface="Times New Roman" pitchFamily="18" charset="0"/>
            </a:rPr>
            <a:t>Tài</a:t>
          </a:r>
          <a:r>
            <a:rPr lang="en-US" sz="2100" b="0" dirty="0" smtClean="0">
              <a:solidFill>
                <a:srgbClr val="0070C0"/>
              </a:solidFill>
              <a:latin typeface="Times New Roman" pitchFamily="18" charset="0"/>
              <a:cs typeface="Times New Roman" pitchFamily="18" charset="0"/>
            </a:rPr>
            <a:t> </a:t>
          </a:r>
          <a:r>
            <a:rPr lang="en-US" sz="2100" b="0" dirty="0" err="1" smtClean="0">
              <a:solidFill>
                <a:srgbClr val="0070C0"/>
              </a:solidFill>
              <a:latin typeface="Times New Roman" pitchFamily="18" charset="0"/>
              <a:cs typeface="Times New Roman" pitchFamily="18" charset="0"/>
            </a:rPr>
            <a:t>liệu</a:t>
          </a:r>
          <a:r>
            <a:rPr lang="en-US" sz="2100" b="0" dirty="0" smtClean="0">
              <a:solidFill>
                <a:srgbClr val="0070C0"/>
              </a:solidFill>
              <a:latin typeface="Times New Roman" pitchFamily="18" charset="0"/>
              <a:cs typeface="Times New Roman" pitchFamily="18" charset="0"/>
            </a:rPr>
            <a:t>, </a:t>
          </a:r>
          <a:r>
            <a:rPr lang="en-US" sz="2100" b="0" dirty="0" err="1" smtClean="0">
              <a:solidFill>
                <a:srgbClr val="0070C0"/>
              </a:solidFill>
              <a:latin typeface="Times New Roman" pitchFamily="18" charset="0"/>
              <a:cs typeface="Times New Roman" pitchFamily="18" charset="0"/>
            </a:rPr>
            <a:t>tư</a:t>
          </a:r>
          <a:r>
            <a:rPr lang="en-US" sz="2100" b="0" dirty="0" smtClean="0">
              <a:solidFill>
                <a:srgbClr val="0070C0"/>
              </a:solidFill>
              <a:latin typeface="Times New Roman" pitchFamily="18" charset="0"/>
              <a:cs typeface="Times New Roman" pitchFamily="18" charset="0"/>
            </a:rPr>
            <a:t> </a:t>
          </a:r>
          <a:r>
            <a:rPr lang="en-US" sz="2100" b="0" dirty="0" err="1" smtClean="0">
              <a:solidFill>
                <a:srgbClr val="0070C0"/>
              </a:solidFill>
              <a:latin typeface="Times New Roman" pitchFamily="18" charset="0"/>
              <a:cs typeface="Times New Roman" pitchFamily="18" charset="0"/>
            </a:rPr>
            <a:t>liệu</a:t>
          </a:r>
          <a:r>
            <a:rPr lang="en-US" sz="2100" b="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sự</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vật</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hiện</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tượng</a:t>
          </a:r>
          <a:endParaRPr lang="en-US" sz="2100" dirty="0" smtClean="0">
            <a:solidFill>
              <a:srgbClr val="0070C0"/>
            </a:solidFill>
            <a:latin typeface="Times New Roman" pitchFamily="18" charset="0"/>
            <a:cs typeface="Times New Roman" pitchFamily="18" charset="0"/>
          </a:endParaRPr>
        </a:p>
        <a:p>
          <a:pPr algn="just"/>
          <a:r>
            <a:rPr lang="en-US" sz="2100" dirty="0" smtClean="0">
              <a:solidFill>
                <a:srgbClr val="0070C0"/>
              </a:solidFill>
              <a:latin typeface="Times New Roman" pitchFamily="18" charset="0"/>
              <a:cs typeface="Times New Roman" pitchFamily="18" charset="0"/>
            </a:rPr>
            <a:t>-</a:t>
          </a:r>
          <a:r>
            <a:rPr lang="en-US" sz="2100" dirty="0" err="1" smtClean="0">
              <a:solidFill>
                <a:srgbClr val="0070C0"/>
              </a:solidFill>
              <a:latin typeface="Times New Roman" pitchFamily="18" charset="0"/>
              <a:cs typeface="Times New Roman" pitchFamily="18" charset="0"/>
            </a:rPr>
            <a:t>Xác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thực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khách</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quan</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mức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độ</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đạt</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được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trong</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thực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hiện</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dạy</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học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và</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giáo</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dục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học</a:t>
          </a:r>
          <a:r>
            <a:rPr lang="en-US" sz="2100" dirty="0" smtClean="0">
              <a:solidFill>
                <a:srgbClr val="0070C0"/>
              </a:solidFill>
              <a:latin typeface="Times New Roman" pitchFamily="18" charset="0"/>
              <a:cs typeface="Times New Roman" pitchFamily="18" charset="0"/>
            </a:rPr>
            <a:t> </a:t>
          </a:r>
          <a:r>
            <a:rPr lang="en-US" sz="2100" dirty="0" err="1" smtClean="0">
              <a:solidFill>
                <a:srgbClr val="0070C0"/>
              </a:solidFill>
              <a:latin typeface="Times New Roman" pitchFamily="18" charset="0"/>
              <a:cs typeface="Times New Roman" pitchFamily="18" charset="0"/>
            </a:rPr>
            <a:t>sinh</a:t>
          </a:r>
          <a:endParaRPr lang="en-US" sz="2100" b="1" dirty="0">
            <a:solidFill>
              <a:srgbClr val="0070C0"/>
            </a:solidFill>
            <a:latin typeface="Times New Roman" pitchFamily="18" charset="0"/>
            <a:cs typeface="Times New Roman" pitchFamily="18" charset="0"/>
          </a:endParaRPr>
        </a:p>
      </dgm:t>
    </dgm:pt>
    <dgm:pt modelId="{852FD9F2-7C63-4749-9CEB-B54B95D3807C}" type="parTrans" cxnId="{766B097F-D39C-4624-B6A2-3CC648C4D5F7}">
      <dgm:prSet/>
      <dgm:spPr/>
      <dgm:t>
        <a:bodyPr/>
        <a:lstStyle/>
        <a:p>
          <a:endParaRPr lang="en-US"/>
        </a:p>
      </dgm:t>
    </dgm:pt>
    <dgm:pt modelId="{4491D51C-F498-4FA3-8D0F-0ED0972BE5CD}" type="sibTrans" cxnId="{766B097F-D39C-4624-B6A2-3CC648C4D5F7}">
      <dgm:prSet/>
      <dgm:spPr/>
      <dgm:t>
        <a:bodyPr/>
        <a:lstStyle/>
        <a:p>
          <a:endParaRPr lang="en-US"/>
        </a:p>
      </dgm:t>
    </dgm:pt>
    <dgm:pt modelId="{014F8A28-A2AF-4148-B670-0DA9FD838DD4}">
      <dgm:prSet phldrT="[Text]" custT="1"/>
      <dgm:spPr/>
      <dgm:t>
        <a:bodyPr/>
        <a:lstStyle/>
        <a:p>
          <a:pPr algn="ctr"/>
          <a:r>
            <a:rPr lang="en-US" sz="2000" b="1" u="sng" dirty="0" err="1" smtClean="0">
              <a:solidFill>
                <a:srgbClr val="0070C0"/>
              </a:solidFill>
              <a:latin typeface="Times New Roman" pitchFamily="18" charset="0"/>
              <a:cs typeface="Times New Roman" pitchFamily="18" charset="0"/>
            </a:rPr>
            <a:t>Biếu</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mẫu</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đánh</a:t>
          </a:r>
          <a:r>
            <a:rPr lang="en-US" sz="2000" b="1" u="sng" dirty="0" smtClean="0">
              <a:solidFill>
                <a:srgbClr val="0070C0"/>
              </a:solidFill>
              <a:latin typeface="Times New Roman" pitchFamily="18" charset="0"/>
              <a:cs typeface="Times New Roman" pitchFamily="18" charset="0"/>
            </a:rPr>
            <a:t> </a:t>
          </a:r>
          <a:r>
            <a:rPr lang="en-US" sz="2000" b="1" u="sng" dirty="0" err="1" smtClean="0">
              <a:solidFill>
                <a:srgbClr val="0070C0"/>
              </a:solidFill>
              <a:latin typeface="Times New Roman" pitchFamily="18" charset="0"/>
              <a:cs typeface="Times New Roman" pitchFamily="18" charset="0"/>
            </a:rPr>
            <a:t>giá</a:t>
          </a:r>
          <a:endParaRPr lang="en-US" sz="2000" b="1" u="sng" dirty="0" smtClean="0">
            <a:solidFill>
              <a:srgbClr val="0070C0"/>
            </a:solidFill>
            <a:latin typeface="Times New Roman" pitchFamily="18" charset="0"/>
            <a:cs typeface="Times New Roman" pitchFamily="18" charset="0"/>
          </a:endParaRPr>
        </a:p>
        <a:p>
          <a:pPr algn="l"/>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Phiếu</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tự</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đánh</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giá</a:t>
          </a:r>
          <a:r>
            <a:rPr lang="en-US" sz="2000" b="0" dirty="0" smtClean="0">
              <a:solidFill>
                <a:srgbClr val="0070C0"/>
              </a:solidFill>
              <a:latin typeface="Times New Roman" pitchFamily="18" charset="0"/>
              <a:cs typeface="Times New Roman" pitchFamily="18" charset="0"/>
            </a:rPr>
            <a:t>;</a:t>
          </a:r>
        </a:p>
        <a:p>
          <a:pPr algn="l"/>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Phiếu</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đánh</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giá</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của</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đồng</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nghiệp</a:t>
          </a:r>
          <a:r>
            <a:rPr lang="en-US" sz="2000" b="0" dirty="0" smtClean="0">
              <a:solidFill>
                <a:srgbClr val="0070C0"/>
              </a:solidFill>
              <a:latin typeface="Times New Roman" pitchFamily="18" charset="0"/>
              <a:cs typeface="Times New Roman" pitchFamily="18" charset="0"/>
            </a:rPr>
            <a:t>.</a:t>
          </a:r>
        </a:p>
        <a:p>
          <a:pPr algn="l"/>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Bảng</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tổng</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hợp</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báo</a:t>
          </a:r>
          <a:r>
            <a:rPr lang="en-US" sz="2000" b="0" dirty="0" smtClean="0">
              <a:solidFill>
                <a:srgbClr val="0070C0"/>
              </a:solidFill>
              <a:latin typeface="Times New Roman" pitchFamily="18" charset="0"/>
              <a:cs typeface="Times New Roman" pitchFamily="18" charset="0"/>
            </a:rPr>
            <a:t> </a:t>
          </a:r>
          <a:r>
            <a:rPr lang="en-US" sz="2000" b="0" dirty="0" err="1" smtClean="0">
              <a:solidFill>
                <a:srgbClr val="0070C0"/>
              </a:solidFill>
              <a:latin typeface="Times New Roman" pitchFamily="18" charset="0"/>
              <a:cs typeface="Times New Roman" pitchFamily="18" charset="0"/>
            </a:rPr>
            <a:t>cáo</a:t>
          </a:r>
          <a:r>
            <a:rPr lang="en-US" sz="2000" b="0" dirty="0" smtClean="0">
              <a:solidFill>
                <a:srgbClr val="0070C0"/>
              </a:solidFill>
              <a:latin typeface="Times New Roman" pitchFamily="18" charset="0"/>
              <a:cs typeface="Times New Roman" pitchFamily="18" charset="0"/>
            </a:rPr>
            <a:t>.</a:t>
          </a:r>
        </a:p>
        <a:p>
          <a:pPr algn="ctr"/>
          <a:endParaRPr lang="en-US" sz="1400" b="1" dirty="0"/>
        </a:p>
      </dgm:t>
    </dgm:pt>
    <dgm:pt modelId="{317DD8F8-424D-47C5-83F2-4C8BC6A2B9D1}" type="parTrans" cxnId="{09A5BF27-8CE7-4826-B161-252AC0559064}">
      <dgm:prSet/>
      <dgm:spPr/>
      <dgm:t>
        <a:bodyPr/>
        <a:lstStyle/>
        <a:p>
          <a:endParaRPr lang="en-US"/>
        </a:p>
      </dgm:t>
    </dgm:pt>
    <dgm:pt modelId="{F6724FC6-E3B4-49D9-AAAE-2E3CB9AD9512}" type="sibTrans" cxnId="{09A5BF27-8CE7-4826-B161-252AC0559064}">
      <dgm:prSet/>
      <dgm:spPr/>
      <dgm:t>
        <a:bodyPr/>
        <a:lstStyle/>
        <a:p>
          <a:endParaRPr lang="en-US"/>
        </a:p>
      </dgm:t>
    </dgm:pt>
    <dgm:pt modelId="{ECFD98C5-C593-4408-9CB0-DF08656B80BD}" type="pres">
      <dgm:prSet presAssocID="{F0BABA76-42D0-40BD-9D7A-D9EA873FF38E}" presName="compositeShape" presStyleCnt="0">
        <dgm:presLayoutVars>
          <dgm:dir/>
          <dgm:resizeHandles/>
        </dgm:presLayoutVars>
      </dgm:prSet>
      <dgm:spPr/>
      <dgm:t>
        <a:bodyPr/>
        <a:lstStyle/>
        <a:p>
          <a:endParaRPr lang="en-US"/>
        </a:p>
      </dgm:t>
    </dgm:pt>
    <dgm:pt modelId="{8A545A8C-D8C2-44BE-B86C-BCD340875CAC}" type="pres">
      <dgm:prSet presAssocID="{F0BABA76-42D0-40BD-9D7A-D9EA873FF38E}" presName="pyramid" presStyleLbl="node1" presStyleIdx="0" presStyleCnt="1" custScaleX="88637" custLinFactNeighborX="-10682"/>
      <dgm:spPr>
        <a:solidFill>
          <a:srgbClr val="00B0F0"/>
        </a:solidFill>
      </dgm:spPr>
    </dgm:pt>
    <dgm:pt modelId="{5704C5C3-0F31-4729-810B-23B4A8CB8AAD}" type="pres">
      <dgm:prSet presAssocID="{F0BABA76-42D0-40BD-9D7A-D9EA873FF38E}" presName="theList" presStyleCnt="0"/>
      <dgm:spPr/>
    </dgm:pt>
    <dgm:pt modelId="{517CBB56-A063-4A01-AF9B-93F1BB46023B}" type="pres">
      <dgm:prSet presAssocID="{0D4418C7-1FB1-43BC-A28A-8C905106C220}" presName="aNode" presStyleLbl="fgAcc1" presStyleIdx="0" presStyleCnt="3" custScaleX="129370" custScaleY="105560" custLinFactNeighborX="13462" custLinFactNeighborY="-72160">
        <dgm:presLayoutVars>
          <dgm:bulletEnabled val="1"/>
        </dgm:presLayoutVars>
      </dgm:prSet>
      <dgm:spPr/>
      <dgm:t>
        <a:bodyPr/>
        <a:lstStyle/>
        <a:p>
          <a:endParaRPr lang="en-US"/>
        </a:p>
      </dgm:t>
    </dgm:pt>
    <dgm:pt modelId="{E110BA0D-78F9-4410-AF91-09A6F8DCD74E}" type="pres">
      <dgm:prSet presAssocID="{0D4418C7-1FB1-43BC-A28A-8C905106C220}" presName="aSpace" presStyleCnt="0"/>
      <dgm:spPr/>
    </dgm:pt>
    <dgm:pt modelId="{CC6D02E1-8F70-4275-BE5E-DF40F7F8EA4D}" type="pres">
      <dgm:prSet presAssocID="{73E35AA7-C750-43CE-ACE5-01DEC53CA36B}" presName="aNode" presStyleLbl="fgAcc1" presStyleIdx="1" presStyleCnt="3" custScaleX="130769" custScaleY="83040" custLinFactY="1135" custLinFactNeighborX="13412" custLinFactNeighborY="100000">
        <dgm:presLayoutVars>
          <dgm:bulletEnabled val="1"/>
        </dgm:presLayoutVars>
      </dgm:prSet>
      <dgm:spPr/>
      <dgm:t>
        <a:bodyPr/>
        <a:lstStyle/>
        <a:p>
          <a:endParaRPr lang="en-US"/>
        </a:p>
      </dgm:t>
    </dgm:pt>
    <dgm:pt modelId="{2A053990-DB64-4E56-8527-8E74DCC2322B}" type="pres">
      <dgm:prSet presAssocID="{73E35AA7-C750-43CE-ACE5-01DEC53CA36B}" presName="aSpace" presStyleCnt="0"/>
      <dgm:spPr/>
    </dgm:pt>
    <dgm:pt modelId="{D62A50F2-469E-41BF-909F-85E42AD4C887}" type="pres">
      <dgm:prSet presAssocID="{014F8A28-A2AF-4148-B670-0DA9FD838DD4}" presName="aNode" presStyleLbl="fgAcc1" presStyleIdx="2" presStyleCnt="3" custScaleX="130769" custScaleY="106750" custLinFactY="20698" custLinFactNeighborX="13112" custLinFactNeighborY="100000">
        <dgm:presLayoutVars>
          <dgm:bulletEnabled val="1"/>
        </dgm:presLayoutVars>
      </dgm:prSet>
      <dgm:spPr/>
      <dgm:t>
        <a:bodyPr/>
        <a:lstStyle/>
        <a:p>
          <a:endParaRPr lang="en-US"/>
        </a:p>
      </dgm:t>
    </dgm:pt>
    <dgm:pt modelId="{F24633E3-5469-42F3-A229-4295A9FECEB0}" type="pres">
      <dgm:prSet presAssocID="{014F8A28-A2AF-4148-B670-0DA9FD838DD4}" presName="aSpace" presStyleCnt="0"/>
      <dgm:spPr/>
    </dgm:pt>
  </dgm:ptLst>
  <dgm:cxnLst>
    <dgm:cxn modelId="{06030CD6-4023-4F7A-A987-B06D3B418B01}" type="presOf" srcId="{0D4418C7-1FB1-43BC-A28A-8C905106C220}" destId="{517CBB56-A063-4A01-AF9B-93F1BB46023B}" srcOrd="0" destOrd="0" presId="urn:microsoft.com/office/officeart/2005/8/layout/pyramid2"/>
    <dgm:cxn modelId="{766B097F-D39C-4624-B6A2-3CC648C4D5F7}" srcId="{F0BABA76-42D0-40BD-9D7A-D9EA873FF38E}" destId="{73E35AA7-C750-43CE-ACE5-01DEC53CA36B}" srcOrd="1" destOrd="0" parTransId="{852FD9F2-7C63-4749-9CEB-B54B95D3807C}" sibTransId="{4491D51C-F498-4FA3-8D0F-0ED0972BE5CD}"/>
    <dgm:cxn modelId="{2B6DEF87-C699-4340-A4AA-1172DF4C6978}" srcId="{F0BABA76-42D0-40BD-9D7A-D9EA873FF38E}" destId="{0D4418C7-1FB1-43BC-A28A-8C905106C220}" srcOrd="0" destOrd="0" parTransId="{5EE710F9-69D0-4556-B30E-5140C371CB5B}" sibTransId="{EA0FC698-8315-4B0A-84C9-2C480108335D}"/>
    <dgm:cxn modelId="{8B910371-EAA2-4B26-86FE-797A000A5AF7}" type="presOf" srcId="{F0BABA76-42D0-40BD-9D7A-D9EA873FF38E}" destId="{ECFD98C5-C593-4408-9CB0-DF08656B80BD}" srcOrd="0" destOrd="0" presId="urn:microsoft.com/office/officeart/2005/8/layout/pyramid2"/>
    <dgm:cxn modelId="{6BCD4D6B-7FCB-4769-B19D-8D7D567B85A2}" type="presOf" srcId="{73E35AA7-C750-43CE-ACE5-01DEC53CA36B}" destId="{CC6D02E1-8F70-4275-BE5E-DF40F7F8EA4D}" srcOrd="0" destOrd="0" presId="urn:microsoft.com/office/officeart/2005/8/layout/pyramid2"/>
    <dgm:cxn modelId="{09A5BF27-8CE7-4826-B161-252AC0559064}" srcId="{F0BABA76-42D0-40BD-9D7A-D9EA873FF38E}" destId="{014F8A28-A2AF-4148-B670-0DA9FD838DD4}" srcOrd="2" destOrd="0" parTransId="{317DD8F8-424D-47C5-83F2-4C8BC6A2B9D1}" sibTransId="{F6724FC6-E3B4-49D9-AAAE-2E3CB9AD9512}"/>
    <dgm:cxn modelId="{61DEEF73-10CD-49B7-AD3C-A4372030BF1D}" type="presOf" srcId="{014F8A28-A2AF-4148-B670-0DA9FD838DD4}" destId="{D62A50F2-469E-41BF-909F-85E42AD4C887}" srcOrd="0" destOrd="0" presId="urn:microsoft.com/office/officeart/2005/8/layout/pyramid2"/>
    <dgm:cxn modelId="{013B4D5E-EE68-4D00-84E9-C9AAB2F92A38}" type="presParOf" srcId="{ECFD98C5-C593-4408-9CB0-DF08656B80BD}" destId="{8A545A8C-D8C2-44BE-B86C-BCD340875CAC}" srcOrd="0" destOrd="0" presId="urn:microsoft.com/office/officeart/2005/8/layout/pyramid2"/>
    <dgm:cxn modelId="{63BF90EA-1062-4911-A456-6144A1A56836}" type="presParOf" srcId="{ECFD98C5-C593-4408-9CB0-DF08656B80BD}" destId="{5704C5C3-0F31-4729-810B-23B4A8CB8AAD}" srcOrd="1" destOrd="0" presId="urn:microsoft.com/office/officeart/2005/8/layout/pyramid2"/>
    <dgm:cxn modelId="{08D9544C-5441-4AE2-924B-C56F5691CB71}" type="presParOf" srcId="{5704C5C3-0F31-4729-810B-23B4A8CB8AAD}" destId="{517CBB56-A063-4A01-AF9B-93F1BB46023B}" srcOrd="0" destOrd="0" presId="urn:microsoft.com/office/officeart/2005/8/layout/pyramid2"/>
    <dgm:cxn modelId="{C1AF7825-F657-4789-B765-07ABCD1C1105}" type="presParOf" srcId="{5704C5C3-0F31-4729-810B-23B4A8CB8AAD}" destId="{E110BA0D-78F9-4410-AF91-09A6F8DCD74E}" srcOrd="1" destOrd="0" presId="urn:microsoft.com/office/officeart/2005/8/layout/pyramid2"/>
    <dgm:cxn modelId="{8C37C9A8-2F61-4F06-84B9-A01C258BC524}" type="presParOf" srcId="{5704C5C3-0F31-4729-810B-23B4A8CB8AAD}" destId="{CC6D02E1-8F70-4275-BE5E-DF40F7F8EA4D}" srcOrd="2" destOrd="0" presId="urn:microsoft.com/office/officeart/2005/8/layout/pyramid2"/>
    <dgm:cxn modelId="{0EDB869B-05E6-4D4A-9905-971028BCB2BD}" type="presParOf" srcId="{5704C5C3-0F31-4729-810B-23B4A8CB8AAD}" destId="{2A053990-DB64-4E56-8527-8E74DCC2322B}" srcOrd="3" destOrd="0" presId="urn:microsoft.com/office/officeart/2005/8/layout/pyramid2"/>
    <dgm:cxn modelId="{4492BA1B-696B-459C-815D-AF0A5928AA58}" type="presParOf" srcId="{5704C5C3-0F31-4729-810B-23B4A8CB8AAD}" destId="{D62A50F2-469E-41BF-909F-85E42AD4C887}" srcOrd="4" destOrd="0" presId="urn:microsoft.com/office/officeart/2005/8/layout/pyramid2"/>
    <dgm:cxn modelId="{FD142A15-4004-43DC-A0A3-6EC3D44E065A}" type="presParOf" srcId="{5704C5C3-0F31-4729-810B-23B4A8CB8AAD}" destId="{F24633E3-5469-42F3-A229-4295A9FECEB0}"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4BFF61B-A0D7-4D97-A16C-E203C2BA417D}"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F2FEDA12-6702-434A-954C-35BF92C43FC0}">
      <dgm:prSet phldrT="[Text]" custT="1"/>
      <dgm:spPr>
        <a:solidFill>
          <a:schemeClr val="accent1">
            <a:lumMod val="20000"/>
            <a:lumOff val="80000"/>
          </a:schemeClr>
        </a:solidFill>
      </dgm:spPr>
      <dgm:t>
        <a:bodyPr/>
        <a:lstStyle/>
        <a:p>
          <a:r>
            <a:rPr lang="en-US" sz="2200" b="1" dirty="0" smtClean="0">
              <a:solidFill>
                <a:srgbClr val="002060"/>
              </a:solidFill>
              <a:latin typeface="Times New Roman" pitchFamily="18" charset="0"/>
              <a:cs typeface="Times New Roman" pitchFamily="18" charset="0"/>
            </a:rPr>
            <a:t>XD KH TRIỂN KHAI, CHỈ ĐẠO, HƯỚNG DẪN, KIỂM TRA, TỔNG HỢP KẾT QUẢ THỰC HIỆN</a:t>
          </a:r>
          <a:endParaRPr lang="en-US" sz="2200" b="1" dirty="0">
            <a:solidFill>
              <a:srgbClr val="002060"/>
            </a:solidFill>
            <a:latin typeface="Times New Roman" pitchFamily="18" charset="0"/>
            <a:cs typeface="Times New Roman" pitchFamily="18" charset="0"/>
          </a:endParaRPr>
        </a:p>
      </dgm:t>
    </dgm:pt>
    <dgm:pt modelId="{8E3744F4-A9B2-4346-A2E9-7B9A4B08356A}" type="parTrans" cxnId="{6E019A22-7115-4953-9874-4221857F24C7}">
      <dgm:prSet/>
      <dgm:spPr/>
      <dgm:t>
        <a:bodyPr/>
        <a:lstStyle/>
        <a:p>
          <a:endParaRPr lang="en-US"/>
        </a:p>
      </dgm:t>
    </dgm:pt>
    <dgm:pt modelId="{51CDD7D7-DC99-438B-A36B-826081C9EFC3}" type="sibTrans" cxnId="{6E019A22-7115-4953-9874-4221857F24C7}">
      <dgm:prSet/>
      <dgm:spPr/>
      <dgm:t>
        <a:bodyPr/>
        <a:lstStyle/>
        <a:p>
          <a:endParaRPr lang="en-US"/>
        </a:p>
      </dgm:t>
    </dgm:pt>
    <dgm:pt modelId="{45FED2CB-30F1-4754-AA90-E644D6C04BF3}">
      <dgm:prSet phldrT="[Text]" custT="1"/>
      <dgm:spPr>
        <a:solidFill>
          <a:schemeClr val="accent1">
            <a:lumMod val="20000"/>
            <a:lumOff val="80000"/>
          </a:schemeClr>
        </a:solidFill>
      </dgm:spPr>
      <dgm:t>
        <a:bodyPr/>
        <a:lstStyle/>
        <a:p>
          <a:r>
            <a:rPr lang="en-US" sz="2200" b="1" dirty="0" smtClean="0">
              <a:solidFill>
                <a:srgbClr val="002060"/>
              </a:solidFill>
              <a:latin typeface="Times New Roman" pitchFamily="18" charset="0"/>
              <a:cs typeface="Times New Roman" pitchFamily="18" charset="0"/>
            </a:rPr>
            <a:t>TĂNG CƯỜNG CÔNG TÁC TRUYỀN THÔNG , PHỔ BIẾN  ĐỂ CÁC ĐƠN VỊ, CÁ NHÂN </a:t>
          </a:r>
          <a:r>
            <a:rPr lang="en-US" sz="2200" b="1" dirty="0" err="1" smtClean="0">
              <a:solidFill>
                <a:srgbClr val="002060"/>
              </a:solidFill>
              <a:latin typeface="Times New Roman" pitchFamily="18" charset="0"/>
              <a:cs typeface="Times New Roman" pitchFamily="18" charset="0"/>
            </a:rPr>
            <a:t>HiỂU</a:t>
          </a:r>
          <a:r>
            <a:rPr lang="en-US" sz="2200" b="1" dirty="0" smtClean="0">
              <a:solidFill>
                <a:srgbClr val="002060"/>
              </a:solidFill>
              <a:latin typeface="Times New Roman" pitchFamily="18" charset="0"/>
              <a:cs typeface="Times New Roman" pitchFamily="18" charset="0"/>
            </a:rPr>
            <a:t> VÀ THỰC </a:t>
          </a:r>
          <a:r>
            <a:rPr lang="en-US" sz="2200" b="1" dirty="0" err="1" smtClean="0">
              <a:solidFill>
                <a:srgbClr val="002060"/>
              </a:solidFill>
              <a:latin typeface="Times New Roman" pitchFamily="18" charset="0"/>
              <a:cs typeface="Times New Roman" pitchFamily="18" charset="0"/>
            </a:rPr>
            <a:t>HiỆN</a:t>
          </a:r>
          <a:r>
            <a:rPr lang="en-US" sz="2200" b="1" dirty="0" smtClean="0">
              <a:solidFill>
                <a:srgbClr val="002060"/>
              </a:solidFill>
              <a:latin typeface="Times New Roman" pitchFamily="18" charset="0"/>
              <a:cs typeface="Times New Roman" pitchFamily="18" charset="0"/>
            </a:rPr>
            <a:t> ĐÚNG QUY ĐỊNH </a:t>
          </a:r>
        </a:p>
      </dgm:t>
    </dgm:pt>
    <dgm:pt modelId="{FD648767-C314-4100-88BE-976D3A830133}" type="parTrans" cxnId="{8D08F8BB-1F4D-4FFA-BE69-61C12B26FA4D}">
      <dgm:prSet/>
      <dgm:spPr/>
      <dgm:t>
        <a:bodyPr/>
        <a:lstStyle/>
        <a:p>
          <a:endParaRPr lang="en-US"/>
        </a:p>
      </dgm:t>
    </dgm:pt>
    <dgm:pt modelId="{CD5716BB-0F54-4EBF-A06C-1159CA6D41E5}" type="sibTrans" cxnId="{8D08F8BB-1F4D-4FFA-BE69-61C12B26FA4D}">
      <dgm:prSet/>
      <dgm:spPr/>
      <dgm:t>
        <a:bodyPr/>
        <a:lstStyle/>
        <a:p>
          <a:endParaRPr lang="en-US"/>
        </a:p>
      </dgm:t>
    </dgm:pt>
    <dgm:pt modelId="{5CE0330B-4FC3-459B-844C-97C32F39E070}">
      <dgm:prSet phldrT="[Text]" custT="1"/>
      <dgm:spPr>
        <a:solidFill>
          <a:schemeClr val="accent1">
            <a:lumMod val="20000"/>
            <a:lumOff val="80000"/>
          </a:schemeClr>
        </a:solidFill>
      </dgm:spPr>
      <dgm:t>
        <a:bodyPr/>
        <a:lstStyle/>
        <a:p>
          <a:r>
            <a:rPr lang="en-US" sz="2200" b="1" dirty="0" smtClean="0">
              <a:solidFill>
                <a:srgbClr val="002060"/>
              </a:solidFill>
              <a:latin typeface="Times New Roman" pitchFamily="18" charset="0"/>
              <a:cs typeface="Times New Roman" pitchFamily="18" charset="0"/>
            </a:rPr>
            <a:t>ĐẨY MẠNH ỨNG DỤNG CNTT TRONG QUẢN LÝ, KIỂM TRA, TỔNG HỢP KẾT QUẢ ĐÁNH GIÁ </a:t>
          </a:r>
          <a:endParaRPr lang="en-US" sz="2200" b="1" dirty="0">
            <a:solidFill>
              <a:srgbClr val="002060"/>
            </a:solidFill>
            <a:latin typeface="Times New Roman" pitchFamily="18" charset="0"/>
            <a:cs typeface="Times New Roman" pitchFamily="18" charset="0"/>
          </a:endParaRPr>
        </a:p>
      </dgm:t>
    </dgm:pt>
    <dgm:pt modelId="{B2B17AF4-81F2-465F-8C1B-CBF18D329B2E}" type="parTrans" cxnId="{14D307E7-55EB-4DBC-849D-CBDB9F75BD02}">
      <dgm:prSet/>
      <dgm:spPr/>
      <dgm:t>
        <a:bodyPr/>
        <a:lstStyle/>
        <a:p>
          <a:endParaRPr lang="en-US"/>
        </a:p>
      </dgm:t>
    </dgm:pt>
    <dgm:pt modelId="{220DD8B1-9C40-470C-B724-3043B87111FB}" type="sibTrans" cxnId="{14D307E7-55EB-4DBC-849D-CBDB9F75BD02}">
      <dgm:prSet/>
      <dgm:spPr/>
      <dgm:t>
        <a:bodyPr/>
        <a:lstStyle/>
        <a:p>
          <a:endParaRPr lang="en-US"/>
        </a:p>
      </dgm:t>
    </dgm:pt>
    <dgm:pt modelId="{DBC2FF63-D0D7-4511-8FCC-9960FB8E2341}" type="pres">
      <dgm:prSet presAssocID="{54BFF61B-A0D7-4D97-A16C-E203C2BA417D}" presName="composite" presStyleCnt="0">
        <dgm:presLayoutVars>
          <dgm:chMax val="5"/>
          <dgm:dir/>
          <dgm:animLvl val="ctr"/>
          <dgm:resizeHandles val="exact"/>
        </dgm:presLayoutVars>
      </dgm:prSet>
      <dgm:spPr/>
      <dgm:t>
        <a:bodyPr/>
        <a:lstStyle/>
        <a:p>
          <a:endParaRPr lang="en-US"/>
        </a:p>
      </dgm:t>
    </dgm:pt>
    <dgm:pt modelId="{C780D059-6FA5-477A-9F68-A1D941626DBA}" type="pres">
      <dgm:prSet presAssocID="{54BFF61B-A0D7-4D97-A16C-E203C2BA417D}" presName="cycle" presStyleCnt="0"/>
      <dgm:spPr/>
    </dgm:pt>
    <dgm:pt modelId="{79D5DC6B-A34A-49BC-8C68-17EC6B907FB0}" type="pres">
      <dgm:prSet presAssocID="{54BFF61B-A0D7-4D97-A16C-E203C2BA417D}" presName="centerShape" presStyleCnt="0"/>
      <dgm:spPr/>
    </dgm:pt>
    <dgm:pt modelId="{E5B9933C-9321-467C-81B0-1164627C0A8F}" type="pres">
      <dgm:prSet presAssocID="{54BFF61B-A0D7-4D97-A16C-E203C2BA417D}" presName="connSite" presStyleLbl="node1" presStyleIdx="0" presStyleCnt="4"/>
      <dgm:spPr/>
    </dgm:pt>
    <dgm:pt modelId="{F3F3D9C9-C854-4C64-9F36-4DB0E6B9CC40}" type="pres">
      <dgm:prSet presAssocID="{54BFF61B-A0D7-4D97-A16C-E203C2BA417D}" presName="visible" presStyleLbl="node1" presStyleIdx="0" presStyleCnt="4" custLinFactNeighborX="-1154" custLinFactNeighborY="-535"/>
      <dgm:spPr>
        <a:solidFill>
          <a:srgbClr val="002060"/>
        </a:solidFill>
      </dgm:spPr>
      <dgm:t>
        <a:bodyPr/>
        <a:lstStyle/>
        <a:p>
          <a:endParaRPr lang="en-US"/>
        </a:p>
      </dgm:t>
    </dgm:pt>
    <dgm:pt modelId="{E9D0D4D8-F625-4322-933E-383BD6707FDD}" type="pres">
      <dgm:prSet presAssocID="{8E3744F4-A9B2-4346-A2E9-7B9A4B08356A}" presName="Name25" presStyleLbl="parChTrans1D1" presStyleIdx="0" presStyleCnt="3"/>
      <dgm:spPr/>
      <dgm:t>
        <a:bodyPr/>
        <a:lstStyle/>
        <a:p>
          <a:endParaRPr lang="en-US"/>
        </a:p>
      </dgm:t>
    </dgm:pt>
    <dgm:pt modelId="{4CBFC55E-0E4A-4169-96C4-6AE2C0D235FA}" type="pres">
      <dgm:prSet presAssocID="{F2FEDA12-6702-434A-954C-35BF92C43FC0}" presName="node" presStyleCnt="0"/>
      <dgm:spPr/>
    </dgm:pt>
    <dgm:pt modelId="{83B57FD8-6277-4438-85CD-BC29D01ADDE1}" type="pres">
      <dgm:prSet presAssocID="{F2FEDA12-6702-434A-954C-35BF92C43FC0}" presName="parentNode" presStyleLbl="node1" presStyleIdx="1" presStyleCnt="4" custScaleX="284361" custScaleY="107985" custLinFactX="15663" custLinFactNeighborX="100000" custLinFactNeighborY="-7073">
        <dgm:presLayoutVars>
          <dgm:chMax val="1"/>
          <dgm:bulletEnabled val="1"/>
        </dgm:presLayoutVars>
      </dgm:prSet>
      <dgm:spPr/>
      <dgm:t>
        <a:bodyPr/>
        <a:lstStyle/>
        <a:p>
          <a:endParaRPr lang="en-US"/>
        </a:p>
      </dgm:t>
    </dgm:pt>
    <dgm:pt modelId="{8E9AB3CC-4565-4CCC-B7D6-26018CE798A8}" type="pres">
      <dgm:prSet presAssocID="{F2FEDA12-6702-434A-954C-35BF92C43FC0}" presName="childNode" presStyleLbl="revTx" presStyleIdx="0" presStyleCnt="0">
        <dgm:presLayoutVars>
          <dgm:bulletEnabled val="1"/>
        </dgm:presLayoutVars>
      </dgm:prSet>
      <dgm:spPr/>
      <dgm:t>
        <a:bodyPr/>
        <a:lstStyle/>
        <a:p>
          <a:endParaRPr lang="en-US"/>
        </a:p>
      </dgm:t>
    </dgm:pt>
    <dgm:pt modelId="{D49758D6-FF9E-4960-82CF-66517F3176BE}" type="pres">
      <dgm:prSet presAssocID="{FD648767-C314-4100-88BE-976D3A830133}" presName="Name25" presStyleLbl="parChTrans1D1" presStyleIdx="1" presStyleCnt="3"/>
      <dgm:spPr/>
      <dgm:t>
        <a:bodyPr/>
        <a:lstStyle/>
        <a:p>
          <a:endParaRPr lang="en-US"/>
        </a:p>
      </dgm:t>
    </dgm:pt>
    <dgm:pt modelId="{85277C11-4962-4908-8E3F-83DF23A8B62B}" type="pres">
      <dgm:prSet presAssocID="{45FED2CB-30F1-4754-AA90-E644D6C04BF3}" presName="node" presStyleCnt="0"/>
      <dgm:spPr/>
    </dgm:pt>
    <dgm:pt modelId="{FC54D924-540E-4CB9-A8D0-A5B118BD5789}" type="pres">
      <dgm:prSet presAssocID="{45FED2CB-30F1-4754-AA90-E644D6C04BF3}" presName="parentNode" presStyleLbl="node1" presStyleIdx="2" presStyleCnt="4" custScaleX="282666" custScaleY="113107" custLinFactX="40509" custLinFactNeighborX="100000" custLinFactNeighborY="5264">
        <dgm:presLayoutVars>
          <dgm:chMax val="1"/>
          <dgm:bulletEnabled val="1"/>
        </dgm:presLayoutVars>
      </dgm:prSet>
      <dgm:spPr/>
      <dgm:t>
        <a:bodyPr/>
        <a:lstStyle/>
        <a:p>
          <a:endParaRPr lang="en-US"/>
        </a:p>
      </dgm:t>
    </dgm:pt>
    <dgm:pt modelId="{9A61AFC4-5843-46F8-92DE-196494F8BAED}" type="pres">
      <dgm:prSet presAssocID="{45FED2CB-30F1-4754-AA90-E644D6C04BF3}" presName="childNode" presStyleLbl="revTx" presStyleIdx="0" presStyleCnt="0">
        <dgm:presLayoutVars>
          <dgm:bulletEnabled val="1"/>
        </dgm:presLayoutVars>
      </dgm:prSet>
      <dgm:spPr/>
      <dgm:t>
        <a:bodyPr/>
        <a:lstStyle/>
        <a:p>
          <a:endParaRPr lang="en-US"/>
        </a:p>
      </dgm:t>
    </dgm:pt>
    <dgm:pt modelId="{3BB2F6E4-23E6-4644-9DF0-9C0231D51A7D}" type="pres">
      <dgm:prSet presAssocID="{B2B17AF4-81F2-465F-8C1B-CBF18D329B2E}" presName="Name25" presStyleLbl="parChTrans1D1" presStyleIdx="2" presStyleCnt="3"/>
      <dgm:spPr/>
      <dgm:t>
        <a:bodyPr/>
        <a:lstStyle/>
        <a:p>
          <a:endParaRPr lang="en-US"/>
        </a:p>
      </dgm:t>
    </dgm:pt>
    <dgm:pt modelId="{01A37FDB-AF52-4392-A8EF-DEA3F64212E9}" type="pres">
      <dgm:prSet presAssocID="{5CE0330B-4FC3-459B-844C-97C32F39E070}" presName="node" presStyleCnt="0"/>
      <dgm:spPr/>
    </dgm:pt>
    <dgm:pt modelId="{AC438BFF-216A-47D8-8CCF-DE07BD72C1C6}" type="pres">
      <dgm:prSet presAssocID="{5CE0330B-4FC3-459B-844C-97C32F39E070}" presName="parentNode" presStyleLbl="node1" presStyleIdx="3" presStyleCnt="4" custScaleX="258756" custLinFactNeighborX="74900" custLinFactNeighborY="12143">
        <dgm:presLayoutVars>
          <dgm:chMax val="1"/>
          <dgm:bulletEnabled val="1"/>
        </dgm:presLayoutVars>
      </dgm:prSet>
      <dgm:spPr/>
      <dgm:t>
        <a:bodyPr/>
        <a:lstStyle/>
        <a:p>
          <a:endParaRPr lang="en-US"/>
        </a:p>
      </dgm:t>
    </dgm:pt>
    <dgm:pt modelId="{BE5515AD-18E7-4D5F-8696-A4151D73FC00}" type="pres">
      <dgm:prSet presAssocID="{5CE0330B-4FC3-459B-844C-97C32F39E070}" presName="childNode" presStyleLbl="revTx" presStyleIdx="0" presStyleCnt="0">
        <dgm:presLayoutVars>
          <dgm:bulletEnabled val="1"/>
        </dgm:presLayoutVars>
      </dgm:prSet>
      <dgm:spPr/>
    </dgm:pt>
  </dgm:ptLst>
  <dgm:cxnLst>
    <dgm:cxn modelId="{660B5075-CD8F-4035-9F07-06297F852A06}" type="presOf" srcId="{B2B17AF4-81F2-465F-8C1B-CBF18D329B2E}" destId="{3BB2F6E4-23E6-4644-9DF0-9C0231D51A7D}" srcOrd="0" destOrd="0" presId="urn:microsoft.com/office/officeart/2005/8/layout/radial2"/>
    <dgm:cxn modelId="{23D874B5-BDCA-4456-B51D-6909160EE3C3}" type="presOf" srcId="{5CE0330B-4FC3-459B-844C-97C32F39E070}" destId="{AC438BFF-216A-47D8-8CCF-DE07BD72C1C6}" srcOrd="0" destOrd="0" presId="urn:microsoft.com/office/officeart/2005/8/layout/radial2"/>
    <dgm:cxn modelId="{6765FB6C-943A-41BB-85C5-30B28E1F0F4C}" type="presOf" srcId="{FD648767-C314-4100-88BE-976D3A830133}" destId="{D49758D6-FF9E-4960-82CF-66517F3176BE}" srcOrd="0" destOrd="0" presId="urn:microsoft.com/office/officeart/2005/8/layout/radial2"/>
    <dgm:cxn modelId="{14BB62C2-6D54-43B5-832D-11F7FCB74D62}" type="presOf" srcId="{8E3744F4-A9B2-4346-A2E9-7B9A4B08356A}" destId="{E9D0D4D8-F625-4322-933E-383BD6707FDD}" srcOrd="0" destOrd="0" presId="urn:microsoft.com/office/officeart/2005/8/layout/radial2"/>
    <dgm:cxn modelId="{FF9E09E1-A9EF-4658-87D0-09DBBFBF43EA}" type="presOf" srcId="{45FED2CB-30F1-4754-AA90-E644D6C04BF3}" destId="{FC54D924-540E-4CB9-A8D0-A5B118BD5789}" srcOrd="0" destOrd="0" presId="urn:microsoft.com/office/officeart/2005/8/layout/radial2"/>
    <dgm:cxn modelId="{8D08F8BB-1F4D-4FFA-BE69-61C12B26FA4D}" srcId="{54BFF61B-A0D7-4D97-A16C-E203C2BA417D}" destId="{45FED2CB-30F1-4754-AA90-E644D6C04BF3}" srcOrd="1" destOrd="0" parTransId="{FD648767-C314-4100-88BE-976D3A830133}" sibTransId="{CD5716BB-0F54-4EBF-A06C-1159CA6D41E5}"/>
    <dgm:cxn modelId="{6E019A22-7115-4953-9874-4221857F24C7}" srcId="{54BFF61B-A0D7-4D97-A16C-E203C2BA417D}" destId="{F2FEDA12-6702-434A-954C-35BF92C43FC0}" srcOrd="0" destOrd="0" parTransId="{8E3744F4-A9B2-4346-A2E9-7B9A4B08356A}" sibTransId="{51CDD7D7-DC99-438B-A36B-826081C9EFC3}"/>
    <dgm:cxn modelId="{CDBA061A-1085-4D8C-B0C6-2B89CA3A72C0}" type="presOf" srcId="{54BFF61B-A0D7-4D97-A16C-E203C2BA417D}" destId="{DBC2FF63-D0D7-4511-8FCC-9960FB8E2341}" srcOrd="0" destOrd="0" presId="urn:microsoft.com/office/officeart/2005/8/layout/radial2"/>
    <dgm:cxn modelId="{14D307E7-55EB-4DBC-849D-CBDB9F75BD02}" srcId="{54BFF61B-A0D7-4D97-A16C-E203C2BA417D}" destId="{5CE0330B-4FC3-459B-844C-97C32F39E070}" srcOrd="2" destOrd="0" parTransId="{B2B17AF4-81F2-465F-8C1B-CBF18D329B2E}" sibTransId="{220DD8B1-9C40-470C-B724-3043B87111FB}"/>
    <dgm:cxn modelId="{0ABDB572-371B-471B-B6DE-F3B9E45A5109}" type="presOf" srcId="{F2FEDA12-6702-434A-954C-35BF92C43FC0}" destId="{83B57FD8-6277-4438-85CD-BC29D01ADDE1}" srcOrd="0" destOrd="0" presId="urn:microsoft.com/office/officeart/2005/8/layout/radial2"/>
    <dgm:cxn modelId="{C97DED6D-2615-48AD-BDD0-798A92B735C4}" type="presParOf" srcId="{DBC2FF63-D0D7-4511-8FCC-9960FB8E2341}" destId="{C780D059-6FA5-477A-9F68-A1D941626DBA}" srcOrd="0" destOrd="0" presId="urn:microsoft.com/office/officeart/2005/8/layout/radial2"/>
    <dgm:cxn modelId="{0A1873DD-5926-4C68-B4D0-1B0DC96E5BF4}" type="presParOf" srcId="{C780D059-6FA5-477A-9F68-A1D941626DBA}" destId="{79D5DC6B-A34A-49BC-8C68-17EC6B907FB0}" srcOrd="0" destOrd="0" presId="urn:microsoft.com/office/officeart/2005/8/layout/radial2"/>
    <dgm:cxn modelId="{83C6C022-6144-4C9D-96BD-D9412DDEC38B}" type="presParOf" srcId="{79D5DC6B-A34A-49BC-8C68-17EC6B907FB0}" destId="{E5B9933C-9321-467C-81B0-1164627C0A8F}" srcOrd="0" destOrd="0" presId="urn:microsoft.com/office/officeart/2005/8/layout/radial2"/>
    <dgm:cxn modelId="{2CA5070A-961A-4D9A-888C-06955F4A7E93}" type="presParOf" srcId="{79D5DC6B-A34A-49BC-8C68-17EC6B907FB0}" destId="{F3F3D9C9-C854-4C64-9F36-4DB0E6B9CC40}" srcOrd="1" destOrd="0" presId="urn:microsoft.com/office/officeart/2005/8/layout/radial2"/>
    <dgm:cxn modelId="{F019BE22-6854-4F3B-B2C6-00C450DA5790}" type="presParOf" srcId="{C780D059-6FA5-477A-9F68-A1D941626DBA}" destId="{E9D0D4D8-F625-4322-933E-383BD6707FDD}" srcOrd="1" destOrd="0" presId="urn:microsoft.com/office/officeart/2005/8/layout/radial2"/>
    <dgm:cxn modelId="{D92AF796-AA7F-467F-A1B7-9E5BAA121A91}" type="presParOf" srcId="{C780D059-6FA5-477A-9F68-A1D941626DBA}" destId="{4CBFC55E-0E4A-4169-96C4-6AE2C0D235FA}" srcOrd="2" destOrd="0" presId="urn:microsoft.com/office/officeart/2005/8/layout/radial2"/>
    <dgm:cxn modelId="{4D2B2880-CA78-4C1B-A6C1-76F1B0EDD17D}" type="presParOf" srcId="{4CBFC55E-0E4A-4169-96C4-6AE2C0D235FA}" destId="{83B57FD8-6277-4438-85CD-BC29D01ADDE1}" srcOrd="0" destOrd="0" presId="urn:microsoft.com/office/officeart/2005/8/layout/radial2"/>
    <dgm:cxn modelId="{B1B8926E-0BCE-4C90-9967-3F20ADDFE86A}" type="presParOf" srcId="{4CBFC55E-0E4A-4169-96C4-6AE2C0D235FA}" destId="{8E9AB3CC-4565-4CCC-B7D6-26018CE798A8}" srcOrd="1" destOrd="0" presId="urn:microsoft.com/office/officeart/2005/8/layout/radial2"/>
    <dgm:cxn modelId="{95E478A0-1E3C-47F4-91C5-340E952903AD}" type="presParOf" srcId="{C780D059-6FA5-477A-9F68-A1D941626DBA}" destId="{D49758D6-FF9E-4960-82CF-66517F3176BE}" srcOrd="3" destOrd="0" presId="urn:microsoft.com/office/officeart/2005/8/layout/radial2"/>
    <dgm:cxn modelId="{5C1AFE35-CD98-475E-A6D3-C7A21E533BD8}" type="presParOf" srcId="{C780D059-6FA5-477A-9F68-A1D941626DBA}" destId="{85277C11-4962-4908-8E3F-83DF23A8B62B}" srcOrd="4" destOrd="0" presId="urn:microsoft.com/office/officeart/2005/8/layout/radial2"/>
    <dgm:cxn modelId="{0C8A7326-6284-4A1D-B967-073AFFC52C23}" type="presParOf" srcId="{85277C11-4962-4908-8E3F-83DF23A8B62B}" destId="{FC54D924-540E-4CB9-A8D0-A5B118BD5789}" srcOrd="0" destOrd="0" presId="urn:microsoft.com/office/officeart/2005/8/layout/radial2"/>
    <dgm:cxn modelId="{39D76BA0-0120-428C-AED6-ADB7F38E3B00}" type="presParOf" srcId="{85277C11-4962-4908-8E3F-83DF23A8B62B}" destId="{9A61AFC4-5843-46F8-92DE-196494F8BAED}" srcOrd="1" destOrd="0" presId="urn:microsoft.com/office/officeart/2005/8/layout/radial2"/>
    <dgm:cxn modelId="{131B34CB-77BD-45A8-872F-1881DB8D6A8C}" type="presParOf" srcId="{C780D059-6FA5-477A-9F68-A1D941626DBA}" destId="{3BB2F6E4-23E6-4644-9DF0-9C0231D51A7D}" srcOrd="5" destOrd="0" presId="urn:microsoft.com/office/officeart/2005/8/layout/radial2"/>
    <dgm:cxn modelId="{3BDEA35A-EDBE-43AC-86E1-F3FD2F30ECB8}" type="presParOf" srcId="{C780D059-6FA5-477A-9F68-A1D941626DBA}" destId="{01A37FDB-AF52-4392-A8EF-DEA3F64212E9}" srcOrd="6" destOrd="0" presId="urn:microsoft.com/office/officeart/2005/8/layout/radial2"/>
    <dgm:cxn modelId="{9202893F-7CBD-4B12-B827-45DA151350B5}" type="presParOf" srcId="{01A37FDB-AF52-4392-A8EF-DEA3F64212E9}" destId="{AC438BFF-216A-47D8-8CCF-DE07BD72C1C6}" srcOrd="0" destOrd="0" presId="urn:microsoft.com/office/officeart/2005/8/layout/radial2"/>
    <dgm:cxn modelId="{200D286E-EA33-4193-A3A5-BB3CCA50F701}" type="presParOf" srcId="{01A37FDB-AF52-4392-A8EF-DEA3F64212E9}" destId="{BE5515AD-18E7-4D5F-8696-A4151D73FC00}" srcOrd="1" destOrd="0" presId="urn:microsoft.com/office/officeart/2005/8/layout/radial2"/>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7C3B216C-A3FF-4FD5-8319-AB21185D8FB5}" type="datetimeFigureOut">
              <a:rPr lang="en-US"/>
              <a:pPr>
                <a:defRPr/>
              </a:pPr>
              <a:t>23/01/2019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5F103A77-FED7-476B-AD89-0F03E86DCD05}" type="slidenum">
              <a:rPr lang="en-US" altLang="vi-VN"/>
              <a:pPr>
                <a:defRPr/>
              </a:pPr>
              <a:t>‹#›</a:t>
            </a:fld>
            <a:endParaRPr lang="en-US" altLang="vi-V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8810563-ECD2-47BE-A265-2D82BDEBC41B}" type="slidenum">
              <a:rPr lang="en-US" altLang="en-US">
                <a:latin typeface="Arial" panose="020B0604020202020204" pitchFamily="34" charset="0"/>
              </a:rPr>
              <a:pPr>
                <a:spcBef>
                  <a:spcPct val="0"/>
                </a:spcBef>
              </a:pPr>
              <a:t>2</a:t>
            </a:fld>
            <a:endParaRPr lang="en-US" altLang="en-US">
              <a:latin typeface="Arial" panose="020B0604020202020204" pitchFamily="34" charset="0"/>
            </a:endParaRPr>
          </a:p>
        </p:txBody>
      </p:sp>
      <p:sp>
        <p:nvSpPr>
          <p:cNvPr id="215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508"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D020B17-A440-4F08-A7D7-ED4CA5938729}" type="slidenum">
              <a:rPr lang="en-US" altLang="en-US">
                <a:latin typeface="Arial" panose="020B0604020202020204" pitchFamily="34" charset="0"/>
              </a:rPr>
              <a:pPr>
                <a:spcBef>
                  <a:spcPct val="0"/>
                </a:spcBef>
              </a:pPr>
              <a:t>3</a:t>
            </a:fld>
            <a:endParaRPr lang="en-US" altLang="en-US">
              <a:latin typeface="Arial" panose="020B0604020202020204" pitchFamily="34" charset="0"/>
            </a:endParaRPr>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3C6A122-3932-4B4D-A7C9-1BB5BABB5C20}" type="slidenum">
              <a:rPr lang="en-US" altLang="en-US">
                <a:latin typeface="Arial" panose="020B0604020202020204" pitchFamily="34" charset="0"/>
              </a:rPr>
              <a:pPr>
                <a:spcBef>
                  <a:spcPct val="0"/>
                </a:spcBef>
              </a:pPr>
              <a:t>4</a:t>
            </a:fld>
            <a:endParaRPr lang="en-US" altLang="en-US">
              <a:latin typeface="Arial" panose="020B0604020202020204" pitchFamily="34" charset="0"/>
            </a:endParaRPr>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56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0;g4231ca3c5f_0_473:notes"/>
          <p:cNvSpPr>
            <a:spLocks noGrp="1" noRot="1" noChangeAspect="1" noTextEdit="1"/>
          </p:cNvSpPr>
          <p:nvPr>
            <p:ph type="sldImg" idx="2"/>
          </p:nvPr>
        </p:nvSpPr>
        <p:spPr bwMode="auto">
          <a:xfrm>
            <a:off x="381000" y="685800"/>
            <a:ext cx="609600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8675" name="Google Shape;111;g4231ca3c5f_0_473:notes"/>
          <p:cNvSpPr>
            <a:spLocks noGrp="1"/>
          </p:cNvSpPr>
          <p:nvPr>
            <p:ph type="body" idx="1"/>
          </p:nvPr>
        </p:nvSpPr>
        <p:spPr bwMode="auto">
          <a:xfrm>
            <a:off x="685800" y="4343400"/>
            <a:ext cx="5486400" cy="411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endParaRPr lang="vi-VN" altLang="vi-VN"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vi-VN" smtClean="0">
              <a:latin typeface="Calibri" panose="020F0502020204030204" pitchFamily="34" charset="0"/>
            </a:endParaRP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2F41AFA-12FD-4128-9A90-4081AB4AFA33}" type="slidenum">
              <a:rPr lang="en-US" altLang="vi-VN"/>
              <a:pPr>
                <a:spcBef>
                  <a:spcPct val="0"/>
                </a:spcBef>
              </a:pPr>
              <a:t>18</a:t>
            </a:fld>
            <a:endParaRPr lang="en-US" altLang="vi-V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5"/>
          <p:cNvSpPr>
            <a:spLocks noChangeArrowheads="1"/>
          </p:cNvSpPr>
          <p:nvPr/>
        </p:nvSpPr>
        <p:spPr bwMode="auto">
          <a:xfrm>
            <a:off x="0" y="4324350"/>
            <a:ext cx="1744663" cy="777875"/>
          </a:xfrm>
          <a:custGeom>
            <a:avLst/>
            <a:gdLst>
              <a:gd name="T0" fmla="*/ 287 w 372"/>
              <a:gd name="T1" fmla="*/ 166 h 166"/>
              <a:gd name="T2" fmla="*/ 293 w 372"/>
              <a:gd name="T3" fmla="*/ 164 h 166"/>
              <a:gd name="T4" fmla="*/ 294 w 372"/>
              <a:gd name="T5" fmla="*/ 163 h 166"/>
              <a:gd name="T6" fmla="*/ 370 w 372"/>
              <a:gd name="T7" fmla="*/ 87 h 166"/>
              <a:gd name="T8" fmla="*/ 370 w 372"/>
              <a:gd name="T9" fmla="*/ 78 h 166"/>
              <a:gd name="T10" fmla="*/ 294 w 372"/>
              <a:gd name="T11" fmla="*/ 3 h 166"/>
              <a:gd name="T12" fmla="*/ 293 w 372"/>
              <a:gd name="T13" fmla="*/ 2 h 166"/>
              <a:gd name="T14" fmla="*/ 287 w 372"/>
              <a:gd name="T15" fmla="*/ 0 h 166"/>
              <a:gd name="T16" fmla="*/ 0 w 372"/>
              <a:gd name="T17" fmla="*/ 0 h 166"/>
              <a:gd name="T18" fmla="*/ 0 w 372"/>
              <a:gd name="T19" fmla="*/ 166 h 166"/>
              <a:gd name="T20" fmla="*/ 287 w 372"/>
              <a:gd name="T21" fmla="*/ 166 h 166"/>
              <a:gd name="T22" fmla="*/ 0 w 372"/>
              <a:gd name="T23" fmla="*/ 0 h 166"/>
              <a:gd name="T24" fmla="*/ 372 w 372"/>
              <a:gd name="T25"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CFD113FB-0B31-40F4-BAC5-533C16F5A3EF}" type="datetimeFigureOut">
              <a:rPr lang="en-US"/>
              <a:pPr>
                <a:defRPr/>
              </a:pPr>
              <a:t>23/01/2019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4529138"/>
            <a:ext cx="779462" cy="365125"/>
          </a:xfrm>
        </p:spPr>
        <p:txBody>
          <a:bodyPr/>
          <a:lstStyle>
            <a:lvl1pPr>
              <a:defRPr smtClean="0"/>
            </a:lvl1pPr>
          </a:lstStyle>
          <a:p>
            <a:pPr>
              <a:defRPr/>
            </a:pPr>
            <a:fld id="{BDFE86D0-0FA8-4413-94EB-2DD2E77A748B}" type="slidenum">
              <a:rPr lang="en-US" altLang="vi-VN"/>
              <a:pPr>
                <a:defRPr/>
              </a:pPr>
              <a:t>‹#›</a:t>
            </a:fld>
            <a:endParaRPr lang="en-US" altLang="vi-VN"/>
          </a:p>
        </p:txBody>
      </p:sp>
    </p:spTree>
    <p:extLst>
      <p:ext uri="{BB962C8B-B14F-4D97-AF65-F5344CB8AC3E}">
        <p14:creationId xmlns:p14="http://schemas.microsoft.com/office/powerpoint/2010/main" xmlns="" val="3808660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31781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5" name="Date Placeholder 3"/>
          <p:cNvSpPr>
            <a:spLocks noGrp="1"/>
          </p:cNvSpPr>
          <p:nvPr>
            <p:ph type="dt" sz="half" idx="10"/>
          </p:nvPr>
        </p:nvSpPr>
        <p:spPr/>
        <p:txBody>
          <a:bodyPr/>
          <a:lstStyle>
            <a:lvl1pPr>
              <a:defRPr/>
            </a:lvl1pPr>
          </a:lstStyle>
          <a:p>
            <a:pPr>
              <a:defRPr/>
            </a:pPr>
            <a:fld id="{195E1957-1646-487C-985A-D1FCF1EEE173}" type="datetimeFigureOut">
              <a:rPr lang="en-US"/>
              <a:pPr>
                <a:defRPr/>
              </a:pPr>
              <a:t>23/01/2019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3244850"/>
            <a:ext cx="779462" cy="365125"/>
          </a:xfrm>
        </p:spPr>
        <p:txBody>
          <a:bodyPr/>
          <a:lstStyle>
            <a:lvl1pPr>
              <a:defRPr smtClean="0"/>
            </a:lvl1pPr>
          </a:lstStyle>
          <a:p>
            <a:pPr>
              <a:defRPr/>
            </a:pPr>
            <a:fld id="{14808FE4-D122-495C-9EE2-DF868AA94DCD}" type="slidenum">
              <a:rPr lang="en-US" altLang="vi-VN"/>
              <a:pPr>
                <a:defRPr/>
              </a:pPr>
              <a:t>‹#›</a:t>
            </a:fld>
            <a:endParaRPr lang="en-US" altLang="vi-VN"/>
          </a:p>
        </p:txBody>
      </p:sp>
    </p:spTree>
    <p:extLst>
      <p:ext uri="{BB962C8B-B14F-4D97-AF65-F5344CB8AC3E}">
        <p14:creationId xmlns:p14="http://schemas.microsoft.com/office/powerpoint/2010/main" xmlns="" val="2255291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31781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6" name="TextBox 34"/>
          <p:cNvSpPr txBox="1">
            <a:spLocks noChangeArrowheads="1"/>
          </p:cNvSpPr>
          <p:nvPr/>
        </p:nvSpPr>
        <p:spPr bwMode="auto">
          <a:xfrm>
            <a:off x="2466975" y="647700"/>
            <a:ext cx="6096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8000">
                <a:solidFill>
                  <a:schemeClr val="accent1"/>
                </a:solidFill>
              </a:rPr>
              <a:t>“</a:t>
            </a:r>
          </a:p>
        </p:txBody>
      </p:sp>
      <p:sp>
        <p:nvSpPr>
          <p:cNvPr id="7" name="TextBox 35"/>
          <p:cNvSpPr txBox="1">
            <a:spLocks noChangeArrowheads="1"/>
          </p:cNvSpPr>
          <p:nvPr/>
        </p:nvSpPr>
        <p:spPr bwMode="auto">
          <a:xfrm>
            <a:off x="11114088" y="2905125"/>
            <a:ext cx="6096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8000">
                <a:solidFill>
                  <a:schemeClr val="accent1"/>
                </a:solidFill>
              </a:rPr>
              <a:t>”</a:t>
            </a:r>
          </a:p>
        </p:txBody>
      </p:sp>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8" name="Date Placeholder 3"/>
          <p:cNvSpPr>
            <a:spLocks noGrp="1"/>
          </p:cNvSpPr>
          <p:nvPr>
            <p:ph type="dt" sz="half" idx="14"/>
          </p:nvPr>
        </p:nvSpPr>
        <p:spPr/>
        <p:txBody>
          <a:bodyPr/>
          <a:lstStyle>
            <a:lvl1pPr>
              <a:defRPr/>
            </a:lvl1pPr>
          </a:lstStyle>
          <a:p>
            <a:pPr>
              <a:defRPr/>
            </a:pPr>
            <a:fld id="{31A33173-5852-409E-B2C5-0E68A979EB39}" type="datetimeFigureOut">
              <a:rPr lang="en-US"/>
              <a:pPr>
                <a:defRPr/>
              </a:pPr>
              <a:t>23/01/2019</a:t>
            </a:fld>
            <a:endParaRPr lang="en-US"/>
          </a:p>
        </p:txBody>
      </p:sp>
      <p:sp>
        <p:nvSpPr>
          <p:cNvPr id="9"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a:xfrm>
            <a:off x="531813" y="3244850"/>
            <a:ext cx="779462" cy="365125"/>
          </a:xfrm>
        </p:spPr>
        <p:txBody>
          <a:bodyPr/>
          <a:lstStyle>
            <a:lvl1pPr>
              <a:defRPr smtClean="0"/>
            </a:lvl1pPr>
          </a:lstStyle>
          <a:p>
            <a:pPr>
              <a:defRPr/>
            </a:pPr>
            <a:fld id="{AD2DBA18-DBE8-43D7-9671-A2F352C921FB}" type="slidenum">
              <a:rPr lang="en-US" altLang="vi-VN"/>
              <a:pPr>
                <a:defRPr/>
              </a:pPr>
              <a:t>‹#›</a:t>
            </a:fld>
            <a:endParaRPr lang="en-US" altLang="vi-VN"/>
          </a:p>
        </p:txBody>
      </p:sp>
    </p:spTree>
    <p:extLst>
      <p:ext uri="{BB962C8B-B14F-4D97-AF65-F5344CB8AC3E}">
        <p14:creationId xmlns:p14="http://schemas.microsoft.com/office/powerpoint/2010/main" xmlns="" val="3572499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en-US" smtClean="0"/>
              <a:t>Edit Master text styles</a:t>
            </a:r>
          </a:p>
        </p:txBody>
      </p:sp>
      <p:sp>
        <p:nvSpPr>
          <p:cNvPr id="6" name="Date Placeholder 4"/>
          <p:cNvSpPr>
            <a:spLocks noGrp="1"/>
          </p:cNvSpPr>
          <p:nvPr>
            <p:ph type="dt" sz="half" idx="10"/>
          </p:nvPr>
        </p:nvSpPr>
        <p:spPr/>
        <p:txBody>
          <a:bodyPr/>
          <a:lstStyle>
            <a:lvl1pPr>
              <a:defRPr/>
            </a:lvl1pPr>
          </a:lstStyle>
          <a:p>
            <a:pPr>
              <a:defRPr/>
            </a:pPr>
            <a:fld id="{1ADE00EF-EFA2-4B39-B6CA-F31D7CCF7869}" type="datetimeFigureOut">
              <a:rPr lang="en-US"/>
              <a:pPr>
                <a:defRPr/>
              </a:pPr>
              <a:t>23/01/2019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31813" y="4983163"/>
            <a:ext cx="779462" cy="365125"/>
          </a:xfrm>
        </p:spPr>
        <p:txBody>
          <a:bodyPr/>
          <a:lstStyle>
            <a:lvl1pPr>
              <a:defRPr smtClean="0"/>
            </a:lvl1pPr>
          </a:lstStyle>
          <a:p>
            <a:pPr>
              <a:defRPr/>
            </a:pPr>
            <a:fld id="{D8BB4766-D1FB-4AB6-9A10-CD0B076D4585}" type="slidenum">
              <a:rPr lang="en-US" altLang="vi-VN"/>
              <a:pPr>
                <a:defRPr/>
              </a:pPr>
              <a:t>‹#›</a:t>
            </a:fld>
            <a:endParaRPr lang="en-US" altLang="vi-VN"/>
          </a:p>
        </p:txBody>
      </p:sp>
    </p:spTree>
    <p:extLst>
      <p:ext uri="{BB962C8B-B14F-4D97-AF65-F5344CB8AC3E}">
        <p14:creationId xmlns:p14="http://schemas.microsoft.com/office/powerpoint/2010/main" xmlns="" val="330784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6" name="TextBox 34"/>
          <p:cNvSpPr txBox="1">
            <a:spLocks noChangeArrowheads="1"/>
          </p:cNvSpPr>
          <p:nvPr/>
        </p:nvSpPr>
        <p:spPr bwMode="auto">
          <a:xfrm>
            <a:off x="2466975" y="647700"/>
            <a:ext cx="6096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8000">
                <a:solidFill>
                  <a:schemeClr val="accent1"/>
                </a:solidFill>
              </a:rPr>
              <a:t>“</a:t>
            </a:r>
          </a:p>
        </p:txBody>
      </p:sp>
      <p:sp>
        <p:nvSpPr>
          <p:cNvPr id="7" name="TextBox 35"/>
          <p:cNvSpPr txBox="1">
            <a:spLocks noChangeArrowheads="1"/>
          </p:cNvSpPr>
          <p:nvPr/>
        </p:nvSpPr>
        <p:spPr bwMode="auto">
          <a:xfrm>
            <a:off x="11114088" y="2905125"/>
            <a:ext cx="6096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8000">
                <a:solidFill>
                  <a:schemeClr val="accent1"/>
                </a:solidFill>
              </a:rPr>
              <a:t>”</a:t>
            </a:r>
          </a:p>
        </p:txBody>
      </p:sp>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en-US" smtClean="0"/>
              <a:t>Edit Master text styles</a:t>
            </a:r>
          </a:p>
        </p:txBody>
      </p:sp>
      <p:sp>
        <p:nvSpPr>
          <p:cNvPr id="8" name="Date Placeholder 4"/>
          <p:cNvSpPr>
            <a:spLocks noGrp="1"/>
          </p:cNvSpPr>
          <p:nvPr>
            <p:ph type="dt" sz="half" idx="14"/>
          </p:nvPr>
        </p:nvSpPr>
        <p:spPr/>
        <p:txBody>
          <a:bodyPr/>
          <a:lstStyle>
            <a:lvl1pPr>
              <a:defRPr/>
            </a:lvl1pPr>
          </a:lstStyle>
          <a:p>
            <a:pPr>
              <a:defRPr/>
            </a:pPr>
            <a:fld id="{69820E35-70EA-4842-A1C2-90B178A7DE79}" type="datetimeFigureOut">
              <a:rPr lang="en-US"/>
              <a:pPr>
                <a:defRPr/>
              </a:pPr>
              <a:t>23/01/2019</a:t>
            </a:fld>
            <a:endParaRPr lang="en-US"/>
          </a:p>
        </p:txBody>
      </p:sp>
      <p:sp>
        <p:nvSpPr>
          <p:cNvPr id="9" name="Footer Placeholder 5"/>
          <p:cNvSpPr>
            <a:spLocks noGrp="1"/>
          </p:cNvSpPr>
          <p:nvPr>
            <p:ph type="ftr" sz="quarter" idx="15"/>
          </p:nvPr>
        </p:nvSpPr>
        <p:spPr/>
        <p:txBody>
          <a:bodyPr/>
          <a:lstStyle>
            <a:lvl1pPr>
              <a:defRPr/>
            </a:lvl1pPr>
          </a:lstStyle>
          <a:p>
            <a:pPr>
              <a:defRPr/>
            </a:pPr>
            <a:endParaRPr lang="en-US"/>
          </a:p>
        </p:txBody>
      </p:sp>
      <p:sp>
        <p:nvSpPr>
          <p:cNvPr id="10" name="Slide Number Placeholder 6"/>
          <p:cNvSpPr>
            <a:spLocks noGrp="1"/>
          </p:cNvSpPr>
          <p:nvPr>
            <p:ph type="sldNum" sz="quarter" idx="16"/>
          </p:nvPr>
        </p:nvSpPr>
        <p:spPr>
          <a:xfrm>
            <a:off x="531813" y="4983163"/>
            <a:ext cx="779462" cy="365125"/>
          </a:xfrm>
        </p:spPr>
        <p:txBody>
          <a:bodyPr/>
          <a:lstStyle>
            <a:lvl1pPr>
              <a:defRPr smtClean="0"/>
            </a:lvl1pPr>
          </a:lstStyle>
          <a:p>
            <a:pPr>
              <a:defRPr/>
            </a:pPr>
            <a:fld id="{12C628B5-1A9F-4AD9-A7BF-FA8205307F53}" type="slidenum">
              <a:rPr lang="en-US" altLang="vi-VN"/>
              <a:pPr>
                <a:defRPr/>
              </a:pPr>
              <a:t>‹#›</a:t>
            </a:fld>
            <a:endParaRPr lang="en-US" altLang="vi-VN"/>
          </a:p>
        </p:txBody>
      </p:sp>
    </p:spTree>
    <p:extLst>
      <p:ext uri="{BB962C8B-B14F-4D97-AF65-F5344CB8AC3E}">
        <p14:creationId xmlns:p14="http://schemas.microsoft.com/office/powerpoint/2010/main" xmlns="" val="2548005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en-US" smtClean="0"/>
              <a:t>Edit Master text styles</a:t>
            </a:r>
          </a:p>
        </p:txBody>
      </p:sp>
      <p:sp>
        <p:nvSpPr>
          <p:cNvPr id="6" name="Date Placeholder 4"/>
          <p:cNvSpPr>
            <a:spLocks noGrp="1"/>
          </p:cNvSpPr>
          <p:nvPr>
            <p:ph type="dt" sz="half" idx="14"/>
          </p:nvPr>
        </p:nvSpPr>
        <p:spPr/>
        <p:txBody>
          <a:bodyPr/>
          <a:lstStyle>
            <a:lvl1pPr>
              <a:defRPr/>
            </a:lvl1pPr>
          </a:lstStyle>
          <a:p>
            <a:pPr>
              <a:defRPr/>
            </a:pPr>
            <a:fld id="{84F2A766-7219-4464-AD71-8BE16479EA3F}" type="datetimeFigureOut">
              <a:rPr lang="en-US"/>
              <a:pPr>
                <a:defRPr/>
              </a:pPr>
              <a:t>23/01/2019</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a:xfrm>
            <a:off x="531813" y="4983163"/>
            <a:ext cx="779462" cy="365125"/>
          </a:xfrm>
        </p:spPr>
        <p:txBody>
          <a:bodyPr/>
          <a:lstStyle>
            <a:lvl1pPr>
              <a:defRPr smtClean="0"/>
            </a:lvl1pPr>
          </a:lstStyle>
          <a:p>
            <a:pPr>
              <a:defRPr/>
            </a:pPr>
            <a:fld id="{2FE1B9D0-4C79-47B5-9176-005992D5D975}" type="slidenum">
              <a:rPr lang="en-US" altLang="vi-VN"/>
              <a:pPr>
                <a:defRPr/>
              </a:pPr>
              <a:t>‹#›</a:t>
            </a:fld>
            <a:endParaRPr lang="en-US" altLang="vi-VN"/>
          </a:p>
        </p:txBody>
      </p:sp>
    </p:spTree>
    <p:extLst>
      <p:ext uri="{BB962C8B-B14F-4D97-AF65-F5344CB8AC3E}">
        <p14:creationId xmlns:p14="http://schemas.microsoft.com/office/powerpoint/2010/main" xmlns="" val="8581258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BDB3DD7A-699F-4CBE-83BD-FD2FEF11DC23}" type="datetimeFigureOut">
              <a:rPr lang="en-US"/>
              <a:pPr>
                <a:defRPr/>
              </a:pPr>
              <a:t>23/01/2019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smtClean="0"/>
            </a:lvl1pPr>
          </a:lstStyle>
          <a:p>
            <a:pPr>
              <a:defRPr/>
            </a:pPr>
            <a:fld id="{E200F01B-F2B1-4ECE-B49A-13B56C552E30}" type="slidenum">
              <a:rPr lang="en-US" altLang="vi-VN"/>
              <a:pPr>
                <a:defRPr/>
              </a:pPr>
              <a:t>‹#›</a:t>
            </a:fld>
            <a:endParaRPr lang="en-US" altLang="vi-VN"/>
          </a:p>
        </p:txBody>
      </p:sp>
    </p:spTree>
    <p:extLst>
      <p:ext uri="{BB962C8B-B14F-4D97-AF65-F5344CB8AC3E}">
        <p14:creationId xmlns:p14="http://schemas.microsoft.com/office/powerpoint/2010/main" xmlns="" val="1963273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6B071011-5B2E-4F69-B341-E960E2979F13}" type="datetimeFigureOut">
              <a:rPr lang="en-US"/>
              <a:pPr>
                <a:defRPr/>
              </a:pPr>
              <a:t>23/01/2019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smtClean="0"/>
            </a:lvl1pPr>
          </a:lstStyle>
          <a:p>
            <a:pPr>
              <a:defRPr/>
            </a:pPr>
            <a:fld id="{9B74521E-1FCE-4C38-909B-68BB54E8A29A}" type="slidenum">
              <a:rPr lang="en-US" altLang="vi-VN"/>
              <a:pPr>
                <a:defRPr/>
              </a:pPr>
              <a:t>‹#›</a:t>
            </a:fld>
            <a:endParaRPr lang="en-US" altLang="vi-VN"/>
          </a:p>
        </p:txBody>
      </p:sp>
    </p:spTree>
    <p:extLst>
      <p:ext uri="{BB962C8B-B14F-4D97-AF65-F5344CB8AC3E}">
        <p14:creationId xmlns:p14="http://schemas.microsoft.com/office/powerpoint/2010/main" xmlns="" val="3021230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ircle Picture">
    <p:spTree>
      <p:nvGrpSpPr>
        <p:cNvPr id="1" name=""/>
        <p:cNvGrpSpPr/>
        <p:nvPr/>
      </p:nvGrpSpPr>
      <p:grpSpPr>
        <a:xfrm>
          <a:off x="0" y="0"/>
          <a:ext cx="0" cy="0"/>
          <a:chOff x="0" y="0"/>
          <a:chExt cx="0" cy="0"/>
        </a:xfrm>
      </p:grpSpPr>
      <p:sp>
        <p:nvSpPr>
          <p:cNvPr id="2" name="Title 1"/>
          <p:cNvSpPr>
            <a:spLocks noGrp="1"/>
          </p:cNvSpPr>
          <p:nvPr>
            <p:ph type="title"/>
          </p:nvPr>
        </p:nvSpPr>
        <p:spPr>
          <a:xfrm>
            <a:off x="1384300" y="365126"/>
            <a:ext cx="10058400" cy="942975"/>
          </a:xfrm>
        </p:spPr>
        <p:txBody>
          <a:bodyPr/>
          <a:lstStyle>
            <a:lvl1pPr>
              <a:defRPr b="1"/>
            </a:lvl1pPr>
          </a:lstStyle>
          <a:p>
            <a:r>
              <a:rPr lang="en-US" dirty="0"/>
              <a:t>Click to edit Master title style</a:t>
            </a:r>
          </a:p>
        </p:txBody>
      </p:sp>
      <p:sp>
        <p:nvSpPr>
          <p:cNvPr id="7" name="Text Placeholder 6"/>
          <p:cNvSpPr>
            <a:spLocks noGrp="1"/>
          </p:cNvSpPr>
          <p:nvPr>
            <p:ph type="body" sz="quarter" idx="13"/>
          </p:nvPr>
        </p:nvSpPr>
        <p:spPr>
          <a:xfrm>
            <a:off x="1422400" y="1041401"/>
            <a:ext cx="10083800" cy="596900"/>
          </a:xfrm>
        </p:spPr>
        <p:txBody>
          <a:bodyPr>
            <a:normAutofit/>
          </a:bodyPr>
          <a:lstStyle>
            <a:lvl1pPr marL="0" indent="0">
              <a:buNone/>
              <a:defRPr sz="1867"/>
            </a:lvl1pPr>
            <a:lvl2pPr marL="457189" indent="0">
              <a:buNone/>
              <a:defRPr/>
            </a:lvl2pPr>
          </a:lstStyle>
          <a:p>
            <a:pPr lvl="0"/>
            <a:r>
              <a:rPr lang="en-US" dirty="0"/>
              <a:t>Edit Master text styles</a:t>
            </a:r>
          </a:p>
        </p:txBody>
      </p:sp>
      <p:sp>
        <p:nvSpPr>
          <p:cNvPr id="8" name="Picture Placeholder 9"/>
          <p:cNvSpPr>
            <a:spLocks noGrp="1"/>
          </p:cNvSpPr>
          <p:nvPr>
            <p:ph type="pic" sz="quarter" idx="14"/>
          </p:nvPr>
        </p:nvSpPr>
        <p:spPr>
          <a:xfrm>
            <a:off x="1975384" y="2597783"/>
            <a:ext cx="2468880" cy="2468880"/>
          </a:xfrm>
          <a:prstGeom prst="ellipse">
            <a:avLst/>
          </a:prstGeom>
          <a:solidFill>
            <a:schemeClr val="bg1">
              <a:lumMod val="75000"/>
            </a:schemeClr>
          </a:solidFill>
          <a:ln w="127000">
            <a:solidFill>
              <a:schemeClr val="bg1"/>
            </a:solidFill>
          </a:ln>
        </p:spPr>
        <p:txBody>
          <a:bodyPr rtlCol="0">
            <a:normAutofit/>
          </a:bodyPr>
          <a:lstStyle>
            <a:lvl1pPr>
              <a:defRPr sz="1600"/>
            </a:lvl1pPr>
          </a:lstStyle>
          <a:p>
            <a:pPr lvl="0"/>
            <a:endParaRPr lang="id-ID" noProof="0"/>
          </a:p>
        </p:txBody>
      </p:sp>
      <p:sp>
        <p:nvSpPr>
          <p:cNvPr id="5" name="Date Placeholder 3"/>
          <p:cNvSpPr>
            <a:spLocks noGrp="1"/>
          </p:cNvSpPr>
          <p:nvPr>
            <p:ph type="dt" sz="half" idx="15"/>
          </p:nvPr>
        </p:nvSpPr>
        <p:spPr/>
        <p:txBody>
          <a:bodyPr/>
          <a:lstStyle>
            <a:lvl1pPr>
              <a:defRPr/>
            </a:lvl1pPr>
          </a:lstStyle>
          <a:p>
            <a:pPr>
              <a:defRPr/>
            </a:pPr>
            <a:fld id="{1390C838-FE42-4726-9CA1-66C66EB1DF1D}" type="datetimeFigureOut">
              <a:rPr lang="en-US"/>
              <a:pPr>
                <a:defRPr/>
              </a:pPr>
              <a:t>23/01/2019</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9" name="Slide Number Placeholder 5"/>
          <p:cNvSpPr>
            <a:spLocks noGrp="1"/>
          </p:cNvSpPr>
          <p:nvPr>
            <p:ph type="sldNum" sz="quarter" idx="17"/>
          </p:nvPr>
        </p:nvSpPr>
        <p:spPr/>
        <p:txBody>
          <a:bodyPr/>
          <a:lstStyle>
            <a:lvl1pPr>
              <a:defRPr/>
            </a:lvl1pPr>
          </a:lstStyle>
          <a:p>
            <a:pPr>
              <a:defRPr/>
            </a:pPr>
            <a:fld id="{02ADE9A7-3B69-445B-BF68-B55CF4888060}" type="slidenum">
              <a:rPr lang="en-US" altLang="vi-VN"/>
              <a:pPr>
                <a:defRPr/>
              </a:pPr>
              <a:t>‹#›</a:t>
            </a:fld>
            <a:endParaRPr lang="en-US" altLang="vi-VN"/>
          </a:p>
        </p:txBody>
      </p:sp>
    </p:spTree>
    <p:extLst>
      <p:ext uri="{BB962C8B-B14F-4D97-AF65-F5344CB8AC3E}">
        <p14:creationId xmlns:p14="http://schemas.microsoft.com/office/powerpoint/2010/main" xmlns="" val="990708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34610796-200F-45D3-9861-26321277DA7E}" type="datetimeFigureOut">
              <a:rPr lang="en-US"/>
              <a:pPr>
                <a:defRPr/>
              </a:pPr>
              <a:t>23/01/2019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smtClean="0"/>
            </a:lvl1pPr>
          </a:lstStyle>
          <a:p>
            <a:pPr>
              <a:defRPr/>
            </a:pPr>
            <a:fld id="{45D69DC2-9793-408E-8B3D-6B2106079062}" type="slidenum">
              <a:rPr lang="en-US" altLang="vi-VN"/>
              <a:pPr>
                <a:defRPr/>
              </a:pPr>
              <a:t>‹#›</a:t>
            </a:fld>
            <a:endParaRPr lang="en-US" altLang="vi-VN"/>
          </a:p>
        </p:txBody>
      </p:sp>
    </p:spTree>
    <p:extLst>
      <p:ext uri="{BB962C8B-B14F-4D97-AF65-F5344CB8AC3E}">
        <p14:creationId xmlns:p14="http://schemas.microsoft.com/office/powerpoint/2010/main" xmlns="" val="1745292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31781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5" name="Date Placeholder 3"/>
          <p:cNvSpPr>
            <a:spLocks noGrp="1"/>
          </p:cNvSpPr>
          <p:nvPr>
            <p:ph type="dt" sz="half" idx="10"/>
          </p:nvPr>
        </p:nvSpPr>
        <p:spPr/>
        <p:txBody>
          <a:bodyPr/>
          <a:lstStyle>
            <a:lvl1pPr>
              <a:defRPr/>
            </a:lvl1pPr>
          </a:lstStyle>
          <a:p>
            <a:pPr>
              <a:defRPr/>
            </a:pPr>
            <a:fld id="{C07D8EEE-77D4-4986-9C09-5DCBCECD280B}" type="datetimeFigureOut">
              <a:rPr lang="en-US"/>
              <a:pPr>
                <a:defRPr/>
              </a:pPr>
              <a:t>23/01/2019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3244850"/>
            <a:ext cx="779462" cy="365125"/>
          </a:xfrm>
        </p:spPr>
        <p:txBody>
          <a:bodyPr/>
          <a:lstStyle>
            <a:lvl1pPr>
              <a:defRPr smtClean="0"/>
            </a:lvl1pPr>
          </a:lstStyle>
          <a:p>
            <a:pPr>
              <a:defRPr/>
            </a:pPr>
            <a:fld id="{0113676B-4577-4E75-8D1C-171697BEE8EF}" type="slidenum">
              <a:rPr lang="en-US" altLang="vi-VN"/>
              <a:pPr>
                <a:defRPr/>
              </a:pPr>
              <a:t>‹#›</a:t>
            </a:fld>
            <a:endParaRPr lang="en-US" altLang="vi-VN"/>
          </a:p>
        </p:txBody>
      </p:sp>
    </p:spTree>
    <p:extLst>
      <p:ext uri="{BB962C8B-B14F-4D97-AF65-F5344CB8AC3E}">
        <p14:creationId xmlns:p14="http://schemas.microsoft.com/office/powerpoint/2010/main" xmlns="" val="2281953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4"/>
          <p:cNvSpPr>
            <a:spLocks noGrp="1"/>
          </p:cNvSpPr>
          <p:nvPr>
            <p:ph type="dt" sz="half" idx="10"/>
          </p:nvPr>
        </p:nvSpPr>
        <p:spPr/>
        <p:txBody>
          <a:bodyPr/>
          <a:lstStyle>
            <a:lvl1pPr>
              <a:defRPr/>
            </a:lvl1pPr>
          </a:lstStyle>
          <a:p>
            <a:pPr>
              <a:defRPr/>
            </a:pPr>
            <a:fld id="{C08FC102-066F-4CC0-96DE-A8516EDFD6C2}" type="datetimeFigureOut">
              <a:rPr lang="en-US"/>
              <a:pPr>
                <a:defRPr/>
              </a:pPr>
              <a:t>23/01/2019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smtClean="0"/>
            </a:lvl1pPr>
          </a:lstStyle>
          <a:p>
            <a:pPr>
              <a:defRPr/>
            </a:pPr>
            <a:fld id="{88CCBC89-DEEA-42E0-A14C-ABBB497744BC}" type="slidenum">
              <a:rPr lang="en-US" altLang="vi-VN"/>
              <a:pPr>
                <a:defRPr/>
              </a:pPr>
              <a:t>‹#›</a:t>
            </a:fld>
            <a:endParaRPr lang="en-US" altLang="vi-VN"/>
          </a:p>
        </p:txBody>
      </p:sp>
    </p:spTree>
    <p:extLst>
      <p:ext uri="{BB962C8B-B14F-4D97-AF65-F5344CB8AC3E}">
        <p14:creationId xmlns:p14="http://schemas.microsoft.com/office/powerpoint/2010/main" xmlns="" val="1564060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Freeform 35"/>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6"/>
          <p:cNvSpPr>
            <a:spLocks noGrp="1"/>
          </p:cNvSpPr>
          <p:nvPr>
            <p:ph type="dt" sz="half" idx="10"/>
          </p:nvPr>
        </p:nvSpPr>
        <p:spPr/>
        <p:txBody>
          <a:bodyPr/>
          <a:lstStyle>
            <a:lvl1pPr>
              <a:defRPr/>
            </a:lvl1pPr>
          </a:lstStyle>
          <a:p>
            <a:pPr>
              <a:defRPr/>
            </a:pPr>
            <a:fld id="{CF1E64CF-0D34-464D-8CFE-7AC82DC382D8}" type="datetimeFigureOut">
              <a:rPr lang="en-US"/>
              <a:pPr>
                <a:defRPr/>
              </a:pPr>
              <a:t>23/01/2019</a:t>
            </a:fld>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smtClean="0"/>
            </a:lvl1pPr>
          </a:lstStyle>
          <a:p>
            <a:pPr>
              <a:defRPr/>
            </a:pPr>
            <a:fld id="{80D56559-D47D-4559-AF02-76CC042A0750}" type="slidenum">
              <a:rPr lang="en-US" altLang="vi-VN"/>
              <a:pPr>
                <a:defRPr/>
              </a:pPr>
              <a:t>‹#›</a:t>
            </a:fld>
            <a:endParaRPr lang="en-US" altLang="vi-VN"/>
          </a:p>
        </p:txBody>
      </p:sp>
    </p:spTree>
    <p:extLst>
      <p:ext uri="{BB962C8B-B14F-4D97-AF65-F5344CB8AC3E}">
        <p14:creationId xmlns:p14="http://schemas.microsoft.com/office/powerpoint/2010/main" xmlns="" val="2779981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Freeform 11"/>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fld id="{A5199F4F-98C8-4C38-9C19-1E025F166C6F}" type="datetimeFigureOut">
              <a:rPr lang="en-US"/>
              <a:pPr>
                <a:defRPr/>
              </a:pPr>
              <a:t>23/01/2019</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smtClean="0"/>
            </a:lvl1pPr>
          </a:lstStyle>
          <a:p>
            <a:pPr>
              <a:defRPr/>
            </a:pPr>
            <a:fld id="{F77D889D-C54E-4073-8271-0A5097F8117F}" type="slidenum">
              <a:rPr lang="en-US" altLang="vi-VN"/>
              <a:pPr>
                <a:defRPr/>
              </a:pPr>
              <a:t>‹#›</a:t>
            </a:fld>
            <a:endParaRPr lang="en-US" altLang="vi-VN"/>
          </a:p>
        </p:txBody>
      </p:sp>
    </p:spTree>
    <p:extLst>
      <p:ext uri="{BB962C8B-B14F-4D97-AF65-F5344CB8AC3E}">
        <p14:creationId xmlns:p14="http://schemas.microsoft.com/office/powerpoint/2010/main" xmlns="" val="2289339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reeform 11"/>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3" name="Date Placeholder 1"/>
          <p:cNvSpPr>
            <a:spLocks noGrp="1"/>
          </p:cNvSpPr>
          <p:nvPr>
            <p:ph type="dt" sz="half" idx="10"/>
          </p:nvPr>
        </p:nvSpPr>
        <p:spPr/>
        <p:txBody>
          <a:bodyPr/>
          <a:lstStyle>
            <a:lvl1pPr>
              <a:defRPr/>
            </a:lvl1pPr>
          </a:lstStyle>
          <a:p>
            <a:pPr>
              <a:defRPr/>
            </a:pPr>
            <a:fld id="{385BCF2B-DB00-41AC-960D-B7F219C2617B}" type="datetimeFigureOut">
              <a:rPr lang="en-US"/>
              <a:pPr>
                <a:defRPr/>
              </a:pPr>
              <a:t>23/01/2019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smtClean="0"/>
            </a:lvl1pPr>
          </a:lstStyle>
          <a:p>
            <a:pPr>
              <a:defRPr/>
            </a:pPr>
            <a:fld id="{E1F6AE43-49D2-4C38-9271-90DD54CB3726}" type="slidenum">
              <a:rPr lang="en-US" altLang="vi-VN"/>
              <a:pPr>
                <a:defRPr/>
              </a:pPr>
              <a:t>‹#›</a:t>
            </a:fld>
            <a:endParaRPr lang="en-US" altLang="vi-VN"/>
          </a:p>
        </p:txBody>
      </p:sp>
    </p:spTree>
    <p:extLst>
      <p:ext uri="{BB962C8B-B14F-4D97-AF65-F5344CB8AC3E}">
        <p14:creationId xmlns:p14="http://schemas.microsoft.com/office/powerpoint/2010/main" xmlns="" val="4079926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71437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6" name="Date Placeholder 4"/>
          <p:cNvSpPr>
            <a:spLocks noGrp="1"/>
          </p:cNvSpPr>
          <p:nvPr>
            <p:ph type="dt" sz="half" idx="10"/>
          </p:nvPr>
        </p:nvSpPr>
        <p:spPr/>
        <p:txBody>
          <a:bodyPr/>
          <a:lstStyle>
            <a:lvl1pPr>
              <a:defRPr/>
            </a:lvl1pPr>
          </a:lstStyle>
          <a:p>
            <a:pPr>
              <a:defRPr/>
            </a:pPr>
            <a:fld id="{618EC0C1-F633-43F2-A3C9-FFF4B47F1C94}" type="datetimeFigureOut">
              <a:rPr lang="en-US"/>
              <a:pPr>
                <a:defRPr/>
              </a:pPr>
              <a:t>23/01/2019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smtClean="0"/>
            </a:lvl1pPr>
          </a:lstStyle>
          <a:p>
            <a:pPr>
              <a:defRPr/>
            </a:pPr>
            <a:fld id="{770C8FFD-9E06-488E-B506-AD535C6DF62A}" type="slidenum">
              <a:rPr lang="en-US" altLang="vi-VN"/>
              <a:pPr>
                <a:defRPr/>
              </a:pPr>
              <a:t>‹#›</a:t>
            </a:fld>
            <a:endParaRPr lang="en-US" altLang="vi-VN"/>
          </a:p>
        </p:txBody>
      </p:sp>
    </p:spTree>
    <p:extLst>
      <p:ext uri="{BB962C8B-B14F-4D97-AF65-F5344CB8AC3E}">
        <p14:creationId xmlns:p14="http://schemas.microsoft.com/office/powerpoint/2010/main" xmlns="" val="753737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9248 w 9248"/>
              <a:gd name="T1" fmla="*/ 4701 h 10000"/>
              <a:gd name="T2" fmla="*/ 7915 w 9248"/>
              <a:gd name="T3" fmla="*/ 188 h 10000"/>
              <a:gd name="T4" fmla="*/ 7886 w 9248"/>
              <a:gd name="T5" fmla="*/ 94 h 10000"/>
              <a:gd name="T6" fmla="*/ 7803 w 9248"/>
              <a:gd name="T7" fmla="*/ 0 h 10000"/>
              <a:gd name="T8" fmla="*/ 7275 w 9248"/>
              <a:gd name="T9" fmla="*/ 0 h 10000"/>
              <a:gd name="T10" fmla="*/ 0 w 9248"/>
              <a:gd name="T11" fmla="*/ 70 h 10000"/>
              <a:gd name="T12" fmla="*/ 25 w 9248"/>
              <a:gd name="T13" fmla="*/ 10000 h 10000"/>
              <a:gd name="T14" fmla="*/ 7275 w 9248"/>
              <a:gd name="T15" fmla="*/ 9966 h 10000"/>
              <a:gd name="T16" fmla="*/ 7803 w 9248"/>
              <a:gd name="T17" fmla="*/ 9966 h 10000"/>
              <a:gd name="T18" fmla="*/ 7886 w 9248"/>
              <a:gd name="T19" fmla="*/ 9872 h 10000"/>
              <a:gd name="T20" fmla="*/ 7915 w 9248"/>
              <a:gd name="T21" fmla="*/ 9778 h 10000"/>
              <a:gd name="T22" fmla="*/ 9248 w 9248"/>
              <a:gd name="T23" fmla="*/ 5265 h 10000"/>
              <a:gd name="T24" fmla="*/ 9248 w 9248"/>
              <a:gd name="T25" fmla="*/ 4701 h 10000"/>
              <a:gd name="T26" fmla="*/ 0 w 9248"/>
              <a:gd name="T27" fmla="*/ 0 h 10000"/>
              <a:gd name="T28" fmla="*/ 9248 w 9248"/>
              <a:gd name="T29"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6" name="Date Placeholder 4"/>
          <p:cNvSpPr>
            <a:spLocks noGrp="1"/>
          </p:cNvSpPr>
          <p:nvPr>
            <p:ph type="dt" sz="half" idx="10"/>
          </p:nvPr>
        </p:nvSpPr>
        <p:spPr/>
        <p:txBody>
          <a:bodyPr/>
          <a:lstStyle>
            <a:lvl1pPr>
              <a:defRPr/>
            </a:lvl1pPr>
          </a:lstStyle>
          <a:p>
            <a:pPr>
              <a:defRPr/>
            </a:pPr>
            <a:fld id="{1789A010-0778-4F12-94DE-192387C5E49A}" type="datetimeFigureOut">
              <a:rPr lang="en-US"/>
              <a:pPr>
                <a:defRPr/>
              </a:pPr>
              <a:t>23/01/2019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31813" y="4983163"/>
            <a:ext cx="779462" cy="365125"/>
          </a:xfrm>
        </p:spPr>
        <p:txBody>
          <a:bodyPr/>
          <a:lstStyle>
            <a:lvl1pPr>
              <a:defRPr smtClean="0"/>
            </a:lvl1pPr>
          </a:lstStyle>
          <a:p>
            <a:pPr>
              <a:defRPr/>
            </a:pPr>
            <a:fld id="{0824B52B-E49F-40F2-A619-7543164F968C}" type="slidenum">
              <a:rPr lang="en-US" altLang="vi-VN"/>
              <a:pPr>
                <a:defRPr/>
              </a:pPr>
              <a:t>‹#›</a:t>
            </a:fld>
            <a:endParaRPr lang="en-US" altLang="vi-VN"/>
          </a:p>
        </p:txBody>
      </p:sp>
    </p:spTree>
    <p:extLst>
      <p:ext uri="{BB962C8B-B14F-4D97-AF65-F5344CB8AC3E}">
        <p14:creationId xmlns:p14="http://schemas.microsoft.com/office/powerpoint/2010/main" xmlns="" val="2586461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stretch>
            <a:fillRect/>
          </a:stretch>
        </a:blipFill>
        <a:effectLst/>
      </p:bgPr>
    </p:bg>
    <p:spTree>
      <p:nvGrpSpPr>
        <p:cNvPr id="1" name=""/>
        <p:cNvGrpSpPr/>
        <p:nvPr/>
      </p:nvGrpSpPr>
      <p:grpSpPr>
        <a:xfrm>
          <a:off x="0" y="0"/>
          <a:ext cx="0" cy="0"/>
          <a:chOff x="0" y="0"/>
          <a:chExt cx="0" cy="0"/>
        </a:xfrm>
      </p:grpSpPr>
      <p:grpSp>
        <p:nvGrpSpPr>
          <p:cNvPr id="1026" name="Group 22"/>
          <p:cNvGrpSpPr>
            <a:grpSpLocks/>
          </p:cNvGrpSpPr>
          <p:nvPr/>
        </p:nvGrpSpPr>
        <p:grpSpPr bwMode="auto">
          <a:xfrm>
            <a:off x="0" y="228600"/>
            <a:ext cx="2851150" cy="6638925"/>
            <a:chOff x="2487613" y="285750"/>
            <a:chExt cx="2428875" cy="5654676"/>
          </a:xfrm>
        </p:grpSpPr>
        <p:sp>
          <p:nvSpPr>
            <p:cNvPr id="1046" name="Freeform 11"/>
            <p:cNvSpPr>
              <a:spLocks noChangeArrowheads="1"/>
            </p:cNvSpPr>
            <p:nvPr/>
          </p:nvSpPr>
          <p:spPr bwMode="auto">
            <a:xfrm>
              <a:off x="2487613" y="2284222"/>
              <a:ext cx="85200" cy="534098"/>
            </a:xfrm>
            <a:custGeom>
              <a:avLst/>
              <a:gdLst>
                <a:gd name="T0" fmla="*/ 22 w 22"/>
                <a:gd name="T1" fmla="*/ 136 h 136"/>
                <a:gd name="T2" fmla="*/ 17 w 22"/>
                <a:gd name="T3" fmla="*/ 80 h 136"/>
                <a:gd name="T4" fmla="*/ 0 w 22"/>
                <a:gd name="T5" fmla="*/ 0 h 136"/>
                <a:gd name="T6" fmla="*/ 0 w 22"/>
                <a:gd name="T7" fmla="*/ 35 h 136"/>
                <a:gd name="T8" fmla="*/ 20 w 22"/>
                <a:gd name="T9" fmla="*/ 124 h 136"/>
                <a:gd name="T10" fmla="*/ 22 w 22"/>
                <a:gd name="T11" fmla="*/ 136 h 136"/>
                <a:gd name="T12" fmla="*/ 0 w 22"/>
                <a:gd name="T13" fmla="*/ 0 h 136"/>
                <a:gd name="T14" fmla="*/ 22 w 22"/>
                <a:gd name="T15" fmla="*/ 136 h 136"/>
              </a:gdLst>
              <a:ahLst/>
              <a:cxnLst>
                <a:cxn ang="0">
                  <a:pos x="T0" y="T1"/>
                </a:cxn>
                <a:cxn ang="0">
                  <a:pos x="T2" y="T3"/>
                </a:cxn>
                <a:cxn ang="0">
                  <a:pos x="T4" y="T5"/>
                </a:cxn>
                <a:cxn ang="0">
                  <a:pos x="T6" y="T7"/>
                </a:cxn>
                <a:cxn ang="0">
                  <a:pos x="T8" y="T9"/>
                </a:cxn>
                <a:cxn ang="0">
                  <a:pos x="T10" y="T11"/>
                </a:cxn>
              </a:cxnLst>
              <a:rect l="T12" t="T13" r="T14" b="T15"/>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7" name="Freeform 12"/>
            <p:cNvSpPr>
              <a:spLocks noChangeArrowheads="1"/>
            </p:cNvSpPr>
            <p:nvPr/>
          </p:nvSpPr>
          <p:spPr bwMode="auto">
            <a:xfrm>
              <a:off x="2597156" y="2779108"/>
              <a:ext cx="550418" cy="1978191"/>
            </a:xfrm>
            <a:custGeom>
              <a:avLst/>
              <a:gdLst>
                <a:gd name="T0" fmla="*/ 86 w 140"/>
                <a:gd name="T1" fmla="*/ 350 h 504"/>
                <a:gd name="T2" fmla="*/ 139 w 140"/>
                <a:gd name="T3" fmla="*/ 504 h 504"/>
                <a:gd name="T4" fmla="*/ 140 w 140"/>
                <a:gd name="T5" fmla="*/ 478 h 504"/>
                <a:gd name="T6" fmla="*/ 95 w 140"/>
                <a:gd name="T7" fmla="*/ 347 h 504"/>
                <a:gd name="T8" fmla="*/ 0 w 140"/>
                <a:gd name="T9" fmla="*/ 0 h 504"/>
                <a:gd name="T10" fmla="*/ 6 w 140"/>
                <a:gd name="T11" fmla="*/ 61 h 504"/>
                <a:gd name="T12" fmla="*/ 86 w 140"/>
                <a:gd name="T13" fmla="*/ 350 h 504"/>
                <a:gd name="T14" fmla="*/ 0 w 140"/>
                <a:gd name="T15" fmla="*/ 0 h 504"/>
                <a:gd name="T16" fmla="*/ 140 w 140"/>
                <a:gd name="T17" fmla="*/ 504 h 504"/>
              </a:gdLst>
              <a:ahLst/>
              <a:cxnLst>
                <a:cxn ang="0">
                  <a:pos x="T0" y="T1"/>
                </a:cxn>
                <a:cxn ang="0">
                  <a:pos x="T2" y="T3"/>
                </a:cxn>
                <a:cxn ang="0">
                  <a:pos x="T4" y="T5"/>
                </a:cxn>
                <a:cxn ang="0">
                  <a:pos x="T6" y="T7"/>
                </a:cxn>
                <a:cxn ang="0">
                  <a:pos x="T8" y="T9"/>
                </a:cxn>
                <a:cxn ang="0">
                  <a:pos x="T10" y="T11"/>
                </a:cxn>
                <a:cxn ang="0">
                  <a:pos x="T12" y="T13"/>
                </a:cxn>
              </a:cxnLst>
              <a:rect l="T14" t="T15" r="T16" b="T17"/>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8" name="Freeform 13"/>
            <p:cNvSpPr>
              <a:spLocks noChangeArrowheads="1"/>
            </p:cNvSpPr>
            <p:nvPr/>
          </p:nvSpPr>
          <p:spPr bwMode="auto">
            <a:xfrm>
              <a:off x="3174622" y="4730255"/>
              <a:ext cx="519314" cy="1210171"/>
            </a:xfrm>
            <a:custGeom>
              <a:avLst/>
              <a:gdLst>
                <a:gd name="T0" fmla="*/ 8 w 132"/>
                <a:gd name="T1" fmla="*/ 22 h 308"/>
                <a:gd name="T2" fmla="*/ 0 w 132"/>
                <a:gd name="T3" fmla="*/ 0 h 308"/>
                <a:gd name="T4" fmla="*/ 0 w 132"/>
                <a:gd name="T5" fmla="*/ 29 h 308"/>
                <a:gd name="T6" fmla="*/ 68 w 132"/>
                <a:gd name="T7" fmla="*/ 194 h 308"/>
                <a:gd name="T8" fmla="*/ 123 w 132"/>
                <a:gd name="T9" fmla="*/ 308 h 308"/>
                <a:gd name="T10" fmla="*/ 132 w 132"/>
                <a:gd name="T11" fmla="*/ 308 h 308"/>
                <a:gd name="T12" fmla="*/ 77 w 132"/>
                <a:gd name="T13" fmla="*/ 190 h 308"/>
                <a:gd name="T14" fmla="*/ 8 w 132"/>
                <a:gd name="T15" fmla="*/ 22 h 308"/>
                <a:gd name="T16" fmla="*/ 0 w 132"/>
                <a:gd name="T17" fmla="*/ 0 h 308"/>
                <a:gd name="T18" fmla="*/ 132 w 132"/>
                <a:gd name="T19" fmla="*/ 308 h 308"/>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9" name="Freeform 14"/>
            <p:cNvSpPr>
              <a:spLocks noChangeArrowheads="1"/>
            </p:cNvSpPr>
            <p:nvPr/>
          </p:nvSpPr>
          <p:spPr bwMode="auto">
            <a:xfrm>
              <a:off x="3305804" y="5630785"/>
              <a:ext cx="146057" cy="309641"/>
            </a:xfrm>
            <a:custGeom>
              <a:avLst/>
              <a:gdLst>
                <a:gd name="T0" fmla="*/ 28 w 37"/>
                <a:gd name="T1" fmla="*/ 79 h 79"/>
                <a:gd name="T2" fmla="*/ 37 w 37"/>
                <a:gd name="T3" fmla="*/ 79 h 79"/>
                <a:gd name="T4" fmla="*/ 0 w 37"/>
                <a:gd name="T5" fmla="*/ 0 h 79"/>
                <a:gd name="T6" fmla="*/ 28 w 37"/>
                <a:gd name="T7" fmla="*/ 79 h 79"/>
                <a:gd name="T8" fmla="*/ 0 w 37"/>
                <a:gd name="T9" fmla="*/ 0 h 79"/>
                <a:gd name="T10" fmla="*/ 37 w 37"/>
                <a:gd name="T11" fmla="*/ 79 h 79"/>
              </a:gdLst>
              <a:ahLst/>
              <a:cxnLst>
                <a:cxn ang="0">
                  <a:pos x="T0" y="T1"/>
                </a:cxn>
                <a:cxn ang="0">
                  <a:pos x="T2" y="T3"/>
                </a:cxn>
                <a:cxn ang="0">
                  <a:pos x="T4" y="T5"/>
                </a:cxn>
                <a:cxn ang="0">
                  <a:pos x="T6" y="T7"/>
                </a:cxn>
              </a:cxnLst>
              <a:rect l="T8" t="T9" r="T10" b="T11"/>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0" name="Freeform 15"/>
            <p:cNvSpPr>
              <a:spLocks noChangeArrowheads="1"/>
            </p:cNvSpPr>
            <p:nvPr/>
          </p:nvSpPr>
          <p:spPr bwMode="auto">
            <a:xfrm>
              <a:off x="2572813" y="2818321"/>
              <a:ext cx="700533" cy="2834099"/>
            </a:xfrm>
            <a:custGeom>
              <a:avLst/>
              <a:gdLst>
                <a:gd name="T0" fmla="*/ 162 w 178"/>
                <a:gd name="T1" fmla="*/ 660 h 722"/>
                <a:gd name="T2" fmla="*/ 116 w 178"/>
                <a:gd name="T3" fmla="*/ 534 h 722"/>
                <a:gd name="T4" fmla="*/ 40 w 178"/>
                <a:gd name="T5" fmla="*/ 236 h 722"/>
                <a:gd name="T6" fmla="*/ 12 w 178"/>
                <a:gd name="T7" fmla="*/ 51 h 722"/>
                <a:gd name="T8" fmla="*/ 0 w 178"/>
                <a:gd name="T9" fmla="*/ 0 h 722"/>
                <a:gd name="T10" fmla="*/ 33 w 178"/>
                <a:gd name="T11" fmla="*/ 237 h 722"/>
                <a:gd name="T12" fmla="*/ 107 w 178"/>
                <a:gd name="T13" fmla="*/ 537 h 722"/>
                <a:gd name="T14" fmla="*/ 160 w 178"/>
                <a:gd name="T15" fmla="*/ 681 h 722"/>
                <a:gd name="T16" fmla="*/ 178 w 178"/>
                <a:gd name="T17" fmla="*/ 722 h 722"/>
                <a:gd name="T18" fmla="*/ 174 w 178"/>
                <a:gd name="T19" fmla="*/ 708 h 722"/>
                <a:gd name="T20" fmla="*/ 162 w 178"/>
                <a:gd name="T21" fmla="*/ 660 h 722"/>
                <a:gd name="T22" fmla="*/ 0 w 178"/>
                <a:gd name="T23" fmla="*/ 0 h 722"/>
                <a:gd name="T24" fmla="*/ 178 w 178"/>
                <a:gd name="T2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1" name="Freeform 16"/>
            <p:cNvSpPr>
              <a:spLocks noChangeArrowheads="1"/>
            </p:cNvSpPr>
            <p:nvPr/>
          </p:nvSpPr>
          <p:spPr bwMode="auto">
            <a:xfrm>
              <a:off x="2506546" y="285750"/>
              <a:ext cx="90610" cy="2493358"/>
            </a:xfrm>
            <a:custGeom>
              <a:avLst/>
              <a:gdLst>
                <a:gd name="T0" fmla="*/ 11 w 23"/>
                <a:gd name="T1" fmla="*/ 577 h 635"/>
                <a:gd name="T2" fmla="*/ 12 w 23"/>
                <a:gd name="T3" fmla="*/ 589 h 635"/>
                <a:gd name="T4" fmla="*/ 22 w 23"/>
                <a:gd name="T5" fmla="*/ 632 h 635"/>
                <a:gd name="T6" fmla="*/ 23 w 23"/>
                <a:gd name="T7" fmla="*/ 635 h 635"/>
                <a:gd name="T8" fmla="*/ 17 w 23"/>
                <a:gd name="T9" fmla="*/ 576 h 635"/>
                <a:gd name="T10" fmla="*/ 5 w 23"/>
                <a:gd name="T11" fmla="*/ 269 h 635"/>
                <a:gd name="T12" fmla="*/ 15 w 23"/>
                <a:gd name="T13" fmla="*/ 0 h 635"/>
                <a:gd name="T14" fmla="*/ 12 w 23"/>
                <a:gd name="T15" fmla="*/ 0 h 635"/>
                <a:gd name="T16" fmla="*/ 1 w 23"/>
                <a:gd name="T17" fmla="*/ 269 h 635"/>
                <a:gd name="T18" fmla="*/ 11 w 23"/>
                <a:gd name="T19" fmla="*/ 577 h 635"/>
                <a:gd name="T20" fmla="*/ 0 w 23"/>
                <a:gd name="T21" fmla="*/ 0 h 635"/>
                <a:gd name="T22" fmla="*/ 23 w 23"/>
                <a:gd name="T23" fmla="*/ 63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2" name="Freeform 17"/>
            <p:cNvSpPr>
              <a:spLocks noChangeArrowheads="1"/>
            </p:cNvSpPr>
            <p:nvPr/>
          </p:nvSpPr>
          <p:spPr bwMode="auto">
            <a:xfrm>
              <a:off x="2553880" y="2599273"/>
              <a:ext cx="67619" cy="420517"/>
            </a:xfrm>
            <a:custGeom>
              <a:avLst/>
              <a:gdLst>
                <a:gd name="T0" fmla="*/ 0 w 17"/>
                <a:gd name="T1" fmla="*/ 0 h 107"/>
                <a:gd name="T2" fmla="*/ 5 w 17"/>
                <a:gd name="T3" fmla="*/ 56 h 107"/>
                <a:gd name="T4" fmla="*/ 17 w 17"/>
                <a:gd name="T5" fmla="*/ 107 h 107"/>
                <a:gd name="T6" fmla="*/ 11 w 17"/>
                <a:gd name="T7" fmla="*/ 46 h 107"/>
                <a:gd name="T8" fmla="*/ 10 w 17"/>
                <a:gd name="T9" fmla="*/ 43 h 107"/>
                <a:gd name="T10" fmla="*/ 0 w 17"/>
                <a:gd name="T11" fmla="*/ 0 h 107"/>
                <a:gd name="T12" fmla="*/ 0 w 17"/>
                <a:gd name="T13" fmla="*/ 0 h 107"/>
                <a:gd name="T14" fmla="*/ 17 w 17"/>
                <a:gd name="T15" fmla="*/ 107 h 107"/>
              </a:gdLst>
              <a:ahLst/>
              <a:cxnLst>
                <a:cxn ang="0">
                  <a:pos x="T0" y="T1"/>
                </a:cxn>
                <a:cxn ang="0">
                  <a:pos x="T2" y="T3"/>
                </a:cxn>
                <a:cxn ang="0">
                  <a:pos x="T4" y="T5"/>
                </a:cxn>
                <a:cxn ang="0">
                  <a:pos x="T6" y="T7"/>
                </a:cxn>
                <a:cxn ang="0">
                  <a:pos x="T8" y="T9"/>
                </a:cxn>
                <a:cxn ang="0">
                  <a:pos x="T10" y="T11"/>
                </a:cxn>
              </a:cxnLst>
              <a:rect l="T12" t="T13" r="T14" b="T15"/>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3" name="Freeform 18"/>
            <p:cNvSpPr>
              <a:spLocks noChangeArrowheads="1"/>
            </p:cNvSpPr>
            <p:nvPr/>
          </p:nvSpPr>
          <p:spPr bwMode="auto">
            <a:xfrm>
              <a:off x="3143518" y="4757298"/>
              <a:ext cx="162286" cy="873487"/>
            </a:xfrm>
            <a:custGeom>
              <a:avLst/>
              <a:gdLst>
                <a:gd name="T0" fmla="*/ 0 w 41"/>
                <a:gd name="T1" fmla="*/ 0 h 222"/>
                <a:gd name="T2" fmla="*/ 5 w 41"/>
                <a:gd name="T3" fmla="*/ 93 h 222"/>
                <a:gd name="T4" fmla="*/ 17 w 41"/>
                <a:gd name="T5" fmla="*/ 166 h 222"/>
                <a:gd name="T6" fmla="*/ 24 w 41"/>
                <a:gd name="T7" fmla="*/ 184 h 222"/>
                <a:gd name="T8" fmla="*/ 41 w 41"/>
                <a:gd name="T9" fmla="*/ 222 h 222"/>
                <a:gd name="T10" fmla="*/ 38 w 41"/>
                <a:gd name="T11" fmla="*/ 212 h 222"/>
                <a:gd name="T12" fmla="*/ 13 w 41"/>
                <a:gd name="T13" fmla="*/ 92 h 222"/>
                <a:gd name="T14" fmla="*/ 8 w 41"/>
                <a:gd name="T15" fmla="*/ 22 h 222"/>
                <a:gd name="T16" fmla="*/ 7 w 41"/>
                <a:gd name="T17" fmla="*/ 18 h 222"/>
                <a:gd name="T18" fmla="*/ 0 w 41"/>
                <a:gd name="T19" fmla="*/ 0 h 222"/>
                <a:gd name="T20" fmla="*/ 0 w 41"/>
                <a:gd name="T21" fmla="*/ 0 h 222"/>
                <a:gd name="T22" fmla="*/ 41 w 41"/>
                <a:gd name="T23"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4" name="Freeform 19"/>
            <p:cNvSpPr>
              <a:spLocks noChangeArrowheads="1"/>
            </p:cNvSpPr>
            <p:nvPr/>
          </p:nvSpPr>
          <p:spPr bwMode="auto">
            <a:xfrm>
              <a:off x="3147575" y="1282282"/>
              <a:ext cx="1768913" cy="3447973"/>
            </a:xfrm>
            <a:custGeom>
              <a:avLst/>
              <a:gdLst>
                <a:gd name="T0" fmla="*/ 7 w 450"/>
                <a:gd name="T1" fmla="*/ 854 h 878"/>
                <a:gd name="T2" fmla="*/ 50 w 450"/>
                <a:gd name="T3" fmla="*/ 613 h 878"/>
                <a:gd name="T4" fmla="*/ 149 w 450"/>
                <a:gd name="T5" fmla="*/ 388 h 878"/>
                <a:gd name="T6" fmla="*/ 285 w 450"/>
                <a:gd name="T7" fmla="*/ 183 h 878"/>
                <a:gd name="T8" fmla="*/ 364 w 450"/>
                <a:gd name="T9" fmla="*/ 89 h 878"/>
                <a:gd name="T10" fmla="*/ 406 w 450"/>
                <a:gd name="T11" fmla="*/ 44 h 878"/>
                <a:gd name="T12" fmla="*/ 450 w 450"/>
                <a:gd name="T13" fmla="*/ 1 h 878"/>
                <a:gd name="T14" fmla="*/ 450 w 450"/>
                <a:gd name="T15" fmla="*/ 0 h 878"/>
                <a:gd name="T16" fmla="*/ 405 w 450"/>
                <a:gd name="T17" fmla="*/ 43 h 878"/>
                <a:gd name="T18" fmla="*/ 363 w 450"/>
                <a:gd name="T19" fmla="*/ 88 h 878"/>
                <a:gd name="T20" fmla="*/ 283 w 450"/>
                <a:gd name="T21" fmla="*/ 181 h 878"/>
                <a:gd name="T22" fmla="*/ 145 w 450"/>
                <a:gd name="T23" fmla="*/ 386 h 878"/>
                <a:gd name="T24" fmla="*/ 45 w 450"/>
                <a:gd name="T25" fmla="*/ 611 h 878"/>
                <a:gd name="T26" fmla="*/ 0 w 450"/>
                <a:gd name="T27" fmla="*/ 854 h 878"/>
                <a:gd name="T28" fmla="*/ 0 w 450"/>
                <a:gd name="T29" fmla="*/ 859 h 878"/>
                <a:gd name="T30" fmla="*/ 7 w 450"/>
                <a:gd name="T31" fmla="*/ 878 h 878"/>
                <a:gd name="T32" fmla="*/ 7 w 450"/>
                <a:gd name="T33" fmla="*/ 854 h 878"/>
                <a:gd name="T34" fmla="*/ 0 w 450"/>
                <a:gd name="T35" fmla="*/ 0 h 878"/>
                <a:gd name="T36" fmla="*/ 450 w 450"/>
                <a:gd name="T37" fmla="*/ 878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5" name="Freeform 20"/>
            <p:cNvSpPr>
              <a:spLocks noChangeArrowheads="1"/>
            </p:cNvSpPr>
            <p:nvPr/>
          </p:nvSpPr>
          <p:spPr bwMode="auto">
            <a:xfrm>
              <a:off x="3273346" y="5652419"/>
              <a:ext cx="137943" cy="288007"/>
            </a:xfrm>
            <a:custGeom>
              <a:avLst/>
              <a:gdLst>
                <a:gd name="T0" fmla="*/ 0 w 35"/>
                <a:gd name="T1" fmla="*/ 0 h 73"/>
                <a:gd name="T2" fmla="*/ 26 w 35"/>
                <a:gd name="T3" fmla="*/ 73 h 73"/>
                <a:gd name="T4" fmla="*/ 35 w 35"/>
                <a:gd name="T5" fmla="*/ 73 h 73"/>
                <a:gd name="T6" fmla="*/ 0 w 35"/>
                <a:gd name="T7" fmla="*/ 0 h 73"/>
                <a:gd name="T8" fmla="*/ 0 w 35"/>
                <a:gd name="T9" fmla="*/ 0 h 73"/>
                <a:gd name="T10" fmla="*/ 35 w 35"/>
                <a:gd name="T11" fmla="*/ 73 h 73"/>
              </a:gdLst>
              <a:ahLst/>
              <a:cxnLst>
                <a:cxn ang="0">
                  <a:pos x="T0" y="T1"/>
                </a:cxn>
                <a:cxn ang="0">
                  <a:pos x="T2" y="T3"/>
                </a:cxn>
                <a:cxn ang="0">
                  <a:pos x="T4" y="T5"/>
                </a:cxn>
                <a:cxn ang="0">
                  <a:pos x="T6" y="T7"/>
                </a:cxn>
              </a:cxnLst>
              <a:rect l="T8" t="T9" r="T10" b="T11"/>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6" name="Freeform 21"/>
            <p:cNvSpPr>
              <a:spLocks noChangeArrowheads="1"/>
            </p:cNvSpPr>
            <p:nvPr/>
          </p:nvSpPr>
          <p:spPr bwMode="auto">
            <a:xfrm>
              <a:off x="3143518" y="4655887"/>
              <a:ext cx="31104" cy="189300"/>
            </a:xfrm>
            <a:custGeom>
              <a:avLst/>
              <a:gdLst>
                <a:gd name="T0" fmla="*/ 7 w 8"/>
                <a:gd name="T1" fmla="*/ 44 h 48"/>
                <a:gd name="T2" fmla="*/ 8 w 8"/>
                <a:gd name="T3" fmla="*/ 48 h 48"/>
                <a:gd name="T4" fmla="*/ 8 w 8"/>
                <a:gd name="T5" fmla="*/ 19 h 48"/>
                <a:gd name="T6" fmla="*/ 1 w 8"/>
                <a:gd name="T7" fmla="*/ 0 h 48"/>
                <a:gd name="T8" fmla="*/ 0 w 8"/>
                <a:gd name="T9" fmla="*/ 26 h 48"/>
                <a:gd name="T10" fmla="*/ 7 w 8"/>
                <a:gd name="T11" fmla="*/ 44 h 48"/>
                <a:gd name="T12" fmla="*/ 0 w 8"/>
                <a:gd name="T13" fmla="*/ 0 h 48"/>
                <a:gd name="T14" fmla="*/ 8 w 8"/>
                <a:gd name="T15" fmla="*/ 48 h 48"/>
              </a:gdLst>
              <a:ahLst/>
              <a:cxnLst>
                <a:cxn ang="0">
                  <a:pos x="T0" y="T1"/>
                </a:cxn>
                <a:cxn ang="0">
                  <a:pos x="T2" y="T3"/>
                </a:cxn>
                <a:cxn ang="0">
                  <a:pos x="T4" y="T5"/>
                </a:cxn>
                <a:cxn ang="0">
                  <a:pos x="T6" y="T7"/>
                </a:cxn>
                <a:cxn ang="0">
                  <a:pos x="T8" y="T9"/>
                </a:cxn>
                <a:cxn ang="0">
                  <a:pos x="T10" y="T11"/>
                </a:cxn>
              </a:cxnLst>
              <a:rect l="T12" t="T13" r="T14" b="T15"/>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57" name="Freeform 22"/>
            <p:cNvSpPr>
              <a:spLocks noChangeArrowheads="1"/>
            </p:cNvSpPr>
            <p:nvPr/>
          </p:nvSpPr>
          <p:spPr bwMode="auto">
            <a:xfrm>
              <a:off x="3211137" y="5410385"/>
              <a:ext cx="204209" cy="530041"/>
            </a:xfrm>
            <a:custGeom>
              <a:avLst/>
              <a:gdLst>
                <a:gd name="T0" fmla="*/ 7 w 52"/>
                <a:gd name="T1" fmla="*/ 18 h 135"/>
                <a:gd name="T2" fmla="*/ 0 w 52"/>
                <a:gd name="T3" fmla="*/ 0 h 135"/>
                <a:gd name="T4" fmla="*/ 12 w 52"/>
                <a:gd name="T5" fmla="*/ 48 h 135"/>
                <a:gd name="T6" fmla="*/ 16 w 52"/>
                <a:gd name="T7" fmla="*/ 62 h 135"/>
                <a:gd name="T8" fmla="*/ 51 w 52"/>
                <a:gd name="T9" fmla="*/ 135 h 135"/>
                <a:gd name="T10" fmla="*/ 52 w 52"/>
                <a:gd name="T11" fmla="*/ 135 h 135"/>
                <a:gd name="T12" fmla="*/ 24 w 52"/>
                <a:gd name="T13" fmla="*/ 56 h 135"/>
                <a:gd name="T14" fmla="*/ 7 w 52"/>
                <a:gd name="T15" fmla="*/ 18 h 135"/>
                <a:gd name="T16" fmla="*/ 0 w 52"/>
                <a:gd name="T17" fmla="*/ 0 h 135"/>
                <a:gd name="T18" fmla="*/ 52 w 52"/>
                <a:gd name="T19"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grpSp>
      <p:grpSp>
        <p:nvGrpSpPr>
          <p:cNvPr id="1027" name="Group 9"/>
          <p:cNvGrpSpPr>
            <a:grpSpLocks/>
          </p:cNvGrpSpPr>
          <p:nvPr/>
        </p:nvGrpSpPr>
        <p:grpSpPr bwMode="auto">
          <a:xfrm>
            <a:off x="26988" y="0"/>
            <a:ext cx="2357437" cy="6853238"/>
            <a:chOff x="6627813" y="194833"/>
            <a:chExt cx="1952625" cy="5678918"/>
          </a:xfrm>
        </p:grpSpPr>
        <p:sp>
          <p:nvSpPr>
            <p:cNvPr id="1034" name="Freeform 27"/>
            <p:cNvSpPr>
              <a:spLocks noChangeArrowheads="1"/>
            </p:cNvSpPr>
            <p:nvPr/>
          </p:nvSpPr>
          <p:spPr bwMode="auto">
            <a:xfrm>
              <a:off x="6627813" y="194833"/>
              <a:ext cx="408933" cy="3646504"/>
            </a:xfrm>
            <a:custGeom>
              <a:avLst/>
              <a:gdLst>
                <a:gd name="T0" fmla="*/ 7 w 103"/>
                <a:gd name="T1" fmla="*/ 210 h 920"/>
                <a:gd name="T2" fmla="*/ 26 w 103"/>
                <a:gd name="T3" fmla="*/ 445 h 920"/>
                <a:gd name="T4" fmla="*/ 57 w 103"/>
                <a:gd name="T5" fmla="*/ 679 h 920"/>
                <a:gd name="T6" fmla="*/ 101 w 103"/>
                <a:gd name="T7" fmla="*/ 911 h 920"/>
                <a:gd name="T8" fmla="*/ 103 w 103"/>
                <a:gd name="T9" fmla="*/ 920 h 920"/>
                <a:gd name="T10" fmla="*/ 99 w 103"/>
                <a:gd name="T11" fmla="*/ 874 h 920"/>
                <a:gd name="T12" fmla="*/ 99 w 103"/>
                <a:gd name="T13" fmla="*/ 866 h 920"/>
                <a:gd name="T14" fmla="*/ 63 w 103"/>
                <a:gd name="T15" fmla="*/ 678 h 920"/>
                <a:gd name="T16" fmla="*/ 30 w 103"/>
                <a:gd name="T17" fmla="*/ 444 h 920"/>
                <a:gd name="T18" fmla="*/ 9 w 103"/>
                <a:gd name="T19" fmla="*/ 209 h 920"/>
                <a:gd name="T20" fmla="*/ 3 w 103"/>
                <a:gd name="T21" fmla="*/ 92 h 920"/>
                <a:gd name="T22" fmla="*/ 1 w 103"/>
                <a:gd name="T23" fmla="*/ 0 h 920"/>
                <a:gd name="T24" fmla="*/ 0 w 103"/>
                <a:gd name="T25" fmla="*/ 0 h 920"/>
                <a:gd name="T26" fmla="*/ 1 w 103"/>
                <a:gd name="T27" fmla="*/ 92 h 920"/>
                <a:gd name="T28" fmla="*/ 7 w 103"/>
                <a:gd name="T29" fmla="*/ 210 h 920"/>
                <a:gd name="T30" fmla="*/ 0 w 103"/>
                <a:gd name="T31" fmla="*/ 0 h 920"/>
                <a:gd name="T32" fmla="*/ 103 w 103"/>
                <a:gd name="T33" fmla="*/ 92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35" name="Freeform 28"/>
            <p:cNvSpPr>
              <a:spLocks noChangeArrowheads="1"/>
            </p:cNvSpPr>
            <p:nvPr/>
          </p:nvSpPr>
          <p:spPr bwMode="auto">
            <a:xfrm>
              <a:off x="7061730" y="3771618"/>
              <a:ext cx="349763" cy="1310216"/>
            </a:xfrm>
            <a:custGeom>
              <a:avLst/>
              <a:gdLst>
                <a:gd name="T0" fmla="*/ 53 w 88"/>
                <a:gd name="T1" fmla="*/ 229 h 330"/>
                <a:gd name="T2" fmla="*/ 88 w 88"/>
                <a:gd name="T3" fmla="*/ 330 h 330"/>
                <a:gd name="T4" fmla="*/ 88 w 88"/>
                <a:gd name="T5" fmla="*/ 308 h 330"/>
                <a:gd name="T6" fmla="*/ 88 w 88"/>
                <a:gd name="T7" fmla="*/ 304 h 330"/>
                <a:gd name="T8" fmla="*/ 62 w 88"/>
                <a:gd name="T9" fmla="*/ 226 h 330"/>
                <a:gd name="T10" fmla="*/ 0 w 88"/>
                <a:gd name="T11" fmla="*/ 0 h 330"/>
                <a:gd name="T12" fmla="*/ 7 w 88"/>
                <a:gd name="T13" fmla="*/ 63 h 330"/>
                <a:gd name="T14" fmla="*/ 53 w 88"/>
                <a:gd name="T15" fmla="*/ 229 h 330"/>
                <a:gd name="T16" fmla="*/ 0 w 88"/>
                <a:gd name="T17" fmla="*/ 0 h 330"/>
                <a:gd name="T18" fmla="*/ 88 w 88"/>
                <a:gd name="T19" fmla="*/ 330 h 33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36" name="Freeform 29"/>
            <p:cNvSpPr>
              <a:spLocks noChangeArrowheads="1"/>
            </p:cNvSpPr>
            <p:nvPr/>
          </p:nvSpPr>
          <p:spPr bwMode="auto">
            <a:xfrm>
              <a:off x="7439105" y="5052893"/>
              <a:ext cx="357653" cy="820858"/>
            </a:xfrm>
            <a:custGeom>
              <a:avLst/>
              <a:gdLst>
                <a:gd name="T0" fmla="*/ 6 w 90"/>
                <a:gd name="T1" fmla="*/ 15 h 207"/>
                <a:gd name="T2" fmla="*/ 0 w 90"/>
                <a:gd name="T3" fmla="*/ 0 h 207"/>
                <a:gd name="T4" fmla="*/ 1 w 90"/>
                <a:gd name="T5" fmla="*/ 29 h 207"/>
                <a:gd name="T6" fmla="*/ 42 w 90"/>
                <a:gd name="T7" fmla="*/ 127 h 207"/>
                <a:gd name="T8" fmla="*/ 80 w 90"/>
                <a:gd name="T9" fmla="*/ 207 h 207"/>
                <a:gd name="T10" fmla="*/ 90 w 90"/>
                <a:gd name="T11" fmla="*/ 207 h 207"/>
                <a:gd name="T12" fmla="*/ 50 w 90"/>
                <a:gd name="T13" fmla="*/ 123 h 207"/>
                <a:gd name="T14" fmla="*/ 6 w 90"/>
                <a:gd name="T15" fmla="*/ 15 h 207"/>
                <a:gd name="T16" fmla="*/ 0 w 90"/>
                <a:gd name="T17" fmla="*/ 0 h 207"/>
                <a:gd name="T18" fmla="*/ 90 w 90"/>
                <a:gd name="T19" fmla="*/ 207 h 207"/>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37" name="Freeform 30"/>
            <p:cNvSpPr>
              <a:spLocks noChangeArrowheads="1"/>
            </p:cNvSpPr>
            <p:nvPr/>
          </p:nvSpPr>
          <p:spPr bwMode="auto">
            <a:xfrm>
              <a:off x="7036746" y="3811082"/>
              <a:ext cx="457585" cy="1853508"/>
            </a:xfrm>
            <a:custGeom>
              <a:avLst/>
              <a:gdLst>
                <a:gd name="T0" fmla="*/ 101 w 115"/>
                <a:gd name="T1" fmla="*/ 409 h 467"/>
                <a:gd name="T2" fmla="*/ 78 w 115"/>
                <a:gd name="T3" fmla="*/ 344 h 467"/>
                <a:gd name="T4" fmla="*/ 29 w 115"/>
                <a:gd name="T5" fmla="*/ 151 h 467"/>
                <a:gd name="T6" fmla="*/ 13 w 115"/>
                <a:gd name="T7" fmla="*/ 53 h 467"/>
                <a:gd name="T8" fmla="*/ 0 w 115"/>
                <a:gd name="T9" fmla="*/ 0 h 467"/>
                <a:gd name="T10" fmla="*/ 21 w 115"/>
                <a:gd name="T11" fmla="*/ 152 h 467"/>
                <a:gd name="T12" fmla="*/ 69 w 115"/>
                <a:gd name="T13" fmla="*/ 347 h 467"/>
                <a:gd name="T14" fmla="*/ 103 w 115"/>
                <a:gd name="T15" fmla="*/ 441 h 467"/>
                <a:gd name="T16" fmla="*/ 115 w 115"/>
                <a:gd name="T17" fmla="*/ 467 h 467"/>
                <a:gd name="T18" fmla="*/ 112 w 115"/>
                <a:gd name="T19" fmla="*/ 458 h 467"/>
                <a:gd name="T20" fmla="*/ 101 w 115"/>
                <a:gd name="T21" fmla="*/ 409 h 467"/>
                <a:gd name="T22" fmla="*/ 0 w 115"/>
                <a:gd name="T23" fmla="*/ 0 h 467"/>
                <a:gd name="T24" fmla="*/ 115 w 115"/>
                <a:gd name="T2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38" name="Freeform 31"/>
            <p:cNvSpPr>
              <a:spLocks noChangeArrowheads="1"/>
            </p:cNvSpPr>
            <p:nvPr/>
          </p:nvSpPr>
          <p:spPr bwMode="auto">
            <a:xfrm>
              <a:off x="6993355" y="1263001"/>
              <a:ext cx="144639" cy="2508617"/>
            </a:xfrm>
            <a:custGeom>
              <a:avLst/>
              <a:gdLst>
                <a:gd name="T0" fmla="*/ 17 w 36"/>
                <a:gd name="T1" fmla="*/ 633 h 633"/>
                <a:gd name="T2" fmla="*/ 13 w 36"/>
                <a:gd name="T3" fmla="*/ 597 h 633"/>
                <a:gd name="T4" fmla="*/ 5 w 36"/>
                <a:gd name="T5" fmla="*/ 398 h 633"/>
                <a:gd name="T6" fmla="*/ 13 w 36"/>
                <a:gd name="T7" fmla="*/ 198 h 633"/>
                <a:gd name="T8" fmla="*/ 22 w 36"/>
                <a:gd name="T9" fmla="*/ 99 h 633"/>
                <a:gd name="T10" fmla="*/ 36 w 36"/>
                <a:gd name="T11" fmla="*/ 0 h 633"/>
                <a:gd name="T12" fmla="*/ 35 w 36"/>
                <a:gd name="T13" fmla="*/ 0 h 633"/>
                <a:gd name="T14" fmla="*/ 20 w 36"/>
                <a:gd name="T15" fmla="*/ 99 h 633"/>
                <a:gd name="T16" fmla="*/ 10 w 36"/>
                <a:gd name="T17" fmla="*/ 198 h 633"/>
                <a:gd name="T18" fmla="*/ 1 w 36"/>
                <a:gd name="T19" fmla="*/ 398 h 633"/>
                <a:gd name="T20" fmla="*/ 7 w 36"/>
                <a:gd name="T21" fmla="*/ 589 h 633"/>
                <a:gd name="T22" fmla="*/ 16 w 36"/>
                <a:gd name="T23" fmla="*/ 632 h 633"/>
                <a:gd name="T24" fmla="*/ 17 w 36"/>
                <a:gd name="T25" fmla="*/ 633 h 633"/>
                <a:gd name="T26" fmla="*/ 0 w 36"/>
                <a:gd name="T27" fmla="*/ 0 h 633"/>
                <a:gd name="T28" fmla="*/ 36 w 36"/>
                <a:gd name="T29"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39" name="Freeform 32"/>
            <p:cNvSpPr>
              <a:spLocks noChangeArrowheads="1"/>
            </p:cNvSpPr>
            <p:nvPr/>
          </p:nvSpPr>
          <p:spPr bwMode="auto">
            <a:xfrm>
              <a:off x="7525889" y="5640911"/>
              <a:ext cx="111767" cy="232840"/>
            </a:xfrm>
            <a:custGeom>
              <a:avLst/>
              <a:gdLst>
                <a:gd name="T0" fmla="*/ 22 w 28"/>
                <a:gd name="T1" fmla="*/ 59 h 59"/>
                <a:gd name="T2" fmla="*/ 28 w 28"/>
                <a:gd name="T3" fmla="*/ 59 h 59"/>
                <a:gd name="T4" fmla="*/ 0 w 28"/>
                <a:gd name="T5" fmla="*/ 0 h 59"/>
                <a:gd name="T6" fmla="*/ 22 w 28"/>
                <a:gd name="T7" fmla="*/ 59 h 59"/>
                <a:gd name="T8" fmla="*/ 0 w 28"/>
                <a:gd name="T9" fmla="*/ 0 h 59"/>
                <a:gd name="T10" fmla="*/ 28 w 28"/>
                <a:gd name="T11" fmla="*/ 59 h 59"/>
              </a:gdLst>
              <a:ahLst/>
              <a:cxnLst>
                <a:cxn ang="0">
                  <a:pos x="T0" y="T1"/>
                </a:cxn>
                <a:cxn ang="0">
                  <a:pos x="T2" y="T3"/>
                </a:cxn>
                <a:cxn ang="0">
                  <a:pos x="T4" y="T5"/>
                </a:cxn>
                <a:cxn ang="0">
                  <a:pos x="T6" y="T7"/>
                </a:cxn>
              </a:cxnLst>
              <a:rect l="T8" t="T9" r="T10" b="T11"/>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0" name="Freeform 33"/>
            <p:cNvSpPr>
              <a:spLocks noChangeArrowheads="1"/>
            </p:cNvSpPr>
            <p:nvPr/>
          </p:nvSpPr>
          <p:spPr bwMode="auto">
            <a:xfrm>
              <a:off x="7020967" y="3599290"/>
              <a:ext cx="68375" cy="423584"/>
            </a:xfrm>
            <a:custGeom>
              <a:avLst/>
              <a:gdLst>
                <a:gd name="T0" fmla="*/ 4 w 17"/>
                <a:gd name="T1" fmla="*/ 54 h 107"/>
                <a:gd name="T2" fmla="*/ 17 w 17"/>
                <a:gd name="T3" fmla="*/ 107 h 107"/>
                <a:gd name="T4" fmla="*/ 10 w 17"/>
                <a:gd name="T5" fmla="*/ 44 h 107"/>
                <a:gd name="T6" fmla="*/ 9 w 17"/>
                <a:gd name="T7" fmla="*/ 43 h 107"/>
                <a:gd name="T8" fmla="*/ 0 w 17"/>
                <a:gd name="T9" fmla="*/ 0 h 107"/>
                <a:gd name="T10" fmla="*/ 0 w 17"/>
                <a:gd name="T11" fmla="*/ 8 h 107"/>
                <a:gd name="T12" fmla="*/ 4 w 17"/>
                <a:gd name="T13" fmla="*/ 54 h 107"/>
                <a:gd name="T14" fmla="*/ 0 w 17"/>
                <a:gd name="T15" fmla="*/ 0 h 107"/>
                <a:gd name="T16" fmla="*/ 17 w 17"/>
                <a:gd name="T17" fmla="*/ 107 h 107"/>
              </a:gdLst>
              <a:ahLst/>
              <a:cxnLst>
                <a:cxn ang="0">
                  <a:pos x="T0" y="T1"/>
                </a:cxn>
                <a:cxn ang="0">
                  <a:pos x="T2" y="T3"/>
                </a:cxn>
                <a:cxn ang="0">
                  <a:pos x="T4" y="T5"/>
                </a:cxn>
                <a:cxn ang="0">
                  <a:pos x="T6" y="T7"/>
                </a:cxn>
                <a:cxn ang="0">
                  <a:pos x="T8" y="T9"/>
                </a:cxn>
                <a:cxn ang="0">
                  <a:pos x="T10" y="T11"/>
                </a:cxn>
                <a:cxn ang="0">
                  <a:pos x="T12" y="T13"/>
                </a:cxn>
              </a:cxnLst>
              <a:rect l="T14" t="T15" r="T16" b="T17"/>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1" name="Freeform 34"/>
            <p:cNvSpPr>
              <a:spLocks noChangeArrowheads="1"/>
            </p:cNvSpPr>
            <p:nvPr/>
          </p:nvSpPr>
          <p:spPr bwMode="auto">
            <a:xfrm>
              <a:off x="7411493" y="2802110"/>
              <a:ext cx="1168945" cy="2250783"/>
            </a:xfrm>
            <a:custGeom>
              <a:avLst/>
              <a:gdLst>
                <a:gd name="T0" fmla="*/ 8 w 294"/>
                <a:gd name="T1" fmla="*/ 553 h 568"/>
                <a:gd name="T2" fmla="*/ 35 w 294"/>
                <a:gd name="T3" fmla="*/ 397 h 568"/>
                <a:gd name="T4" fmla="*/ 99 w 294"/>
                <a:gd name="T5" fmla="*/ 252 h 568"/>
                <a:gd name="T6" fmla="*/ 187 w 294"/>
                <a:gd name="T7" fmla="*/ 119 h 568"/>
                <a:gd name="T8" fmla="*/ 238 w 294"/>
                <a:gd name="T9" fmla="*/ 58 h 568"/>
                <a:gd name="T10" fmla="*/ 265 w 294"/>
                <a:gd name="T11" fmla="*/ 28 h 568"/>
                <a:gd name="T12" fmla="*/ 294 w 294"/>
                <a:gd name="T13" fmla="*/ 0 h 568"/>
                <a:gd name="T14" fmla="*/ 293 w 294"/>
                <a:gd name="T15" fmla="*/ 0 h 568"/>
                <a:gd name="T16" fmla="*/ 264 w 294"/>
                <a:gd name="T17" fmla="*/ 27 h 568"/>
                <a:gd name="T18" fmla="*/ 237 w 294"/>
                <a:gd name="T19" fmla="*/ 56 h 568"/>
                <a:gd name="T20" fmla="*/ 185 w 294"/>
                <a:gd name="T21" fmla="*/ 117 h 568"/>
                <a:gd name="T22" fmla="*/ 95 w 294"/>
                <a:gd name="T23" fmla="*/ 249 h 568"/>
                <a:gd name="T24" fmla="*/ 30 w 294"/>
                <a:gd name="T25" fmla="*/ 396 h 568"/>
                <a:gd name="T26" fmla="*/ 0 w 294"/>
                <a:gd name="T27" fmla="*/ 549 h 568"/>
                <a:gd name="T28" fmla="*/ 7 w 294"/>
                <a:gd name="T29" fmla="*/ 568 h 568"/>
                <a:gd name="T30" fmla="*/ 8 w 294"/>
                <a:gd name="T31" fmla="*/ 553 h 568"/>
                <a:gd name="T32" fmla="*/ 0 w 294"/>
                <a:gd name="T33" fmla="*/ 0 h 568"/>
                <a:gd name="T34" fmla="*/ 294 w 294"/>
                <a:gd name="T35"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2" name="Freeform 35"/>
            <p:cNvSpPr>
              <a:spLocks noChangeArrowheads="1"/>
            </p:cNvSpPr>
            <p:nvPr/>
          </p:nvSpPr>
          <p:spPr bwMode="auto">
            <a:xfrm>
              <a:off x="7494331" y="5664590"/>
              <a:ext cx="99932" cy="209161"/>
            </a:xfrm>
            <a:custGeom>
              <a:avLst/>
              <a:gdLst>
                <a:gd name="T0" fmla="*/ 0 w 25"/>
                <a:gd name="T1" fmla="*/ 0 h 53"/>
                <a:gd name="T2" fmla="*/ 19 w 25"/>
                <a:gd name="T3" fmla="*/ 53 h 53"/>
                <a:gd name="T4" fmla="*/ 25 w 25"/>
                <a:gd name="T5" fmla="*/ 53 h 53"/>
                <a:gd name="T6" fmla="*/ 0 w 25"/>
                <a:gd name="T7" fmla="*/ 0 h 53"/>
                <a:gd name="T8" fmla="*/ 0 w 25"/>
                <a:gd name="T9" fmla="*/ 0 h 53"/>
                <a:gd name="T10" fmla="*/ 25 w 25"/>
                <a:gd name="T11" fmla="*/ 53 h 53"/>
              </a:gdLst>
              <a:ahLst/>
              <a:cxnLst>
                <a:cxn ang="0">
                  <a:pos x="T0" y="T1"/>
                </a:cxn>
                <a:cxn ang="0">
                  <a:pos x="T2" y="T3"/>
                </a:cxn>
                <a:cxn ang="0">
                  <a:pos x="T4" y="T5"/>
                </a:cxn>
                <a:cxn ang="0">
                  <a:pos x="T6" y="T7"/>
                </a:cxn>
              </a:cxnLst>
              <a:rect l="T8" t="T9" r="T10" b="T11"/>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3" name="Freeform 36"/>
            <p:cNvSpPr>
              <a:spLocks noChangeArrowheads="1"/>
            </p:cNvSpPr>
            <p:nvPr/>
          </p:nvSpPr>
          <p:spPr bwMode="auto">
            <a:xfrm>
              <a:off x="7411493" y="5081833"/>
              <a:ext cx="114396" cy="559078"/>
            </a:xfrm>
            <a:custGeom>
              <a:avLst/>
              <a:gdLst>
                <a:gd name="T0" fmla="*/ 0 w 29"/>
                <a:gd name="T1" fmla="*/ 0 h 141"/>
                <a:gd name="T2" fmla="*/ 7 w 29"/>
                <a:gd name="T3" fmla="*/ 89 h 141"/>
                <a:gd name="T4" fmla="*/ 18 w 29"/>
                <a:gd name="T5" fmla="*/ 117 h 141"/>
                <a:gd name="T6" fmla="*/ 29 w 29"/>
                <a:gd name="T7" fmla="*/ 141 h 141"/>
                <a:gd name="T8" fmla="*/ 27 w 29"/>
                <a:gd name="T9" fmla="*/ 135 h 141"/>
                <a:gd name="T10" fmla="*/ 8 w 29"/>
                <a:gd name="T11" fmla="*/ 22 h 141"/>
                <a:gd name="T12" fmla="*/ 4 w 29"/>
                <a:gd name="T13" fmla="*/ 11 h 141"/>
                <a:gd name="T14" fmla="*/ 0 w 29"/>
                <a:gd name="T15" fmla="*/ 0 h 141"/>
                <a:gd name="T16" fmla="*/ 0 w 29"/>
                <a:gd name="T17" fmla="*/ 0 h 141"/>
                <a:gd name="T18" fmla="*/ 29 w 29"/>
                <a:gd name="T19" fmla="*/ 141 h 141"/>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4" name="Freeform 37"/>
            <p:cNvSpPr>
              <a:spLocks noChangeArrowheads="1"/>
            </p:cNvSpPr>
            <p:nvPr/>
          </p:nvSpPr>
          <p:spPr bwMode="auto">
            <a:xfrm>
              <a:off x="7411493" y="4977910"/>
              <a:ext cx="32872" cy="189429"/>
            </a:xfrm>
            <a:custGeom>
              <a:avLst/>
              <a:gdLst>
                <a:gd name="T0" fmla="*/ 0 w 8"/>
                <a:gd name="T1" fmla="*/ 26 h 48"/>
                <a:gd name="T2" fmla="*/ 4 w 8"/>
                <a:gd name="T3" fmla="*/ 37 h 48"/>
                <a:gd name="T4" fmla="*/ 8 w 8"/>
                <a:gd name="T5" fmla="*/ 48 h 48"/>
                <a:gd name="T6" fmla="*/ 7 w 8"/>
                <a:gd name="T7" fmla="*/ 19 h 48"/>
                <a:gd name="T8" fmla="*/ 0 w 8"/>
                <a:gd name="T9" fmla="*/ 0 h 48"/>
                <a:gd name="T10" fmla="*/ 0 w 8"/>
                <a:gd name="T11" fmla="*/ 4 h 48"/>
                <a:gd name="T12" fmla="*/ 0 w 8"/>
                <a:gd name="T13" fmla="*/ 26 h 48"/>
                <a:gd name="T14" fmla="*/ 0 w 8"/>
                <a:gd name="T15" fmla="*/ 0 h 48"/>
                <a:gd name="T16" fmla="*/ 8 w 8"/>
                <a:gd name="T17" fmla="*/ 48 h 48"/>
              </a:gdLst>
              <a:ahLst/>
              <a:cxnLst>
                <a:cxn ang="0">
                  <a:pos x="T0" y="T1"/>
                </a:cxn>
                <a:cxn ang="0">
                  <a:pos x="T2" y="T3"/>
                </a:cxn>
                <a:cxn ang="0">
                  <a:pos x="T4" y="T5"/>
                </a:cxn>
                <a:cxn ang="0">
                  <a:pos x="T6" y="T7"/>
                </a:cxn>
                <a:cxn ang="0">
                  <a:pos x="T8" y="T9"/>
                </a:cxn>
                <a:cxn ang="0">
                  <a:pos x="T10" y="T11"/>
                </a:cxn>
                <a:cxn ang="0">
                  <a:pos x="T12" y="T13"/>
                </a:cxn>
              </a:cxnLst>
              <a:rect l="T14" t="T15" r="T16" b="T17"/>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sp>
          <p:nvSpPr>
            <p:cNvPr id="1045" name="Freeform 38"/>
            <p:cNvSpPr>
              <a:spLocks noChangeArrowheads="1"/>
            </p:cNvSpPr>
            <p:nvPr/>
          </p:nvSpPr>
          <p:spPr bwMode="auto">
            <a:xfrm>
              <a:off x="7439105" y="5434381"/>
              <a:ext cx="174882" cy="439370"/>
            </a:xfrm>
            <a:custGeom>
              <a:avLst/>
              <a:gdLst>
                <a:gd name="T0" fmla="*/ 11 w 44"/>
                <a:gd name="T1" fmla="*/ 28 h 111"/>
                <a:gd name="T2" fmla="*/ 0 w 44"/>
                <a:gd name="T3" fmla="*/ 0 h 111"/>
                <a:gd name="T4" fmla="*/ 11 w 44"/>
                <a:gd name="T5" fmla="*/ 49 h 111"/>
                <a:gd name="T6" fmla="*/ 14 w 44"/>
                <a:gd name="T7" fmla="*/ 58 h 111"/>
                <a:gd name="T8" fmla="*/ 39 w 44"/>
                <a:gd name="T9" fmla="*/ 111 h 111"/>
                <a:gd name="T10" fmla="*/ 44 w 44"/>
                <a:gd name="T11" fmla="*/ 111 h 111"/>
                <a:gd name="T12" fmla="*/ 22 w 44"/>
                <a:gd name="T13" fmla="*/ 52 h 111"/>
                <a:gd name="T14" fmla="*/ 11 w 44"/>
                <a:gd name="T15" fmla="*/ 28 h 111"/>
                <a:gd name="T16" fmla="*/ 0 w 44"/>
                <a:gd name="T17" fmla="*/ 0 h 111"/>
                <a:gd name="T18" fmla="*/ 44 w 44"/>
                <a:gd name="T19" fmla="*/ 111 h 111"/>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vi-VN"/>
            </a:p>
          </p:txBody>
        </p:sp>
      </p:grpSp>
      <p:sp>
        <p:nvSpPr>
          <p:cNvPr id="7" name="Rectangle 6"/>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2592388" y="623888"/>
            <a:ext cx="8912225" cy="1281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smtClean="0"/>
              <a:t>Click to edit Master title style</a:t>
            </a:r>
          </a:p>
        </p:txBody>
      </p:sp>
      <p:sp>
        <p:nvSpPr>
          <p:cNvPr id="1030" name="Text Placeholder 2"/>
          <p:cNvSpPr>
            <a:spLocks noGrp="1"/>
          </p:cNvSpPr>
          <p:nvPr>
            <p:ph type="body" idx="1"/>
          </p:nvPr>
        </p:nvSpPr>
        <p:spPr bwMode="auto">
          <a:xfrm>
            <a:off x="2589213" y="2133600"/>
            <a:ext cx="8915400" cy="388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smtClean="0"/>
              <a:t>Edit Master text styles</a:t>
            </a:r>
          </a:p>
          <a:p>
            <a:pPr lvl="1"/>
            <a:r>
              <a:rPr lang="en-US" altLang="vi-VN" smtClean="0"/>
              <a:t>Second level</a:t>
            </a:r>
          </a:p>
          <a:p>
            <a:pPr lvl="2"/>
            <a:r>
              <a:rPr lang="en-US" altLang="vi-VN" smtClean="0"/>
              <a:t>Third level</a:t>
            </a:r>
          </a:p>
          <a:p>
            <a:pPr lvl="3"/>
            <a:r>
              <a:rPr lang="en-US" altLang="vi-VN" smtClean="0"/>
              <a:t>Fourth level</a:t>
            </a:r>
          </a:p>
          <a:p>
            <a:pPr lvl="4"/>
            <a:r>
              <a:rPr lang="en-US" altLang="vi-VN" smtClean="0"/>
              <a:t>Fifth level</a:t>
            </a:r>
          </a:p>
        </p:txBody>
      </p:sp>
      <p:sp>
        <p:nvSpPr>
          <p:cNvPr id="4" name="Date Placeholder 3"/>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tx1">
                    <a:tint val="75000"/>
                  </a:schemeClr>
                </a:solidFill>
                <a:latin typeface="+mn-lt"/>
                <a:cs typeface="+mn-cs"/>
              </a:defRPr>
            </a:lvl1pPr>
          </a:lstStyle>
          <a:p>
            <a:pPr>
              <a:defRPr/>
            </a:pPr>
            <a:fld id="{408B1A0E-641B-49D3-AB44-CA7410E38EF6}" type="datetimeFigureOut">
              <a:rPr lang="en-US"/>
              <a:pPr>
                <a:defRPr/>
              </a:pPr>
              <a:t>23/01/2019</a:t>
            </a:fld>
            <a:endParaRPr lang="en-US"/>
          </a:p>
        </p:txBody>
      </p:sp>
      <p:sp>
        <p:nvSpPr>
          <p:cNvPr id="5" name="Footer Placeholder 4"/>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bwMode="gray">
          <a:xfrm>
            <a:off x="531813" y="787400"/>
            <a:ext cx="779462"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2000" smtClean="0">
                <a:solidFill>
                  <a:srgbClr val="FEFFFF"/>
                </a:solidFill>
                <a:latin typeface="Century Gothic" panose="020B0502020202020204" pitchFamily="34" charset="0"/>
              </a:defRPr>
            </a:lvl1pPr>
          </a:lstStyle>
          <a:p>
            <a:pPr>
              <a:defRPr/>
            </a:pPr>
            <a:fld id="{C331BDC7-F57D-4501-A564-874D6541C640}" type="slidenum">
              <a:rPr lang="en-US" altLang="vi-VN"/>
              <a:pPr>
                <a:defRPr/>
              </a:pPr>
              <a:t>‹#›</a:t>
            </a:fld>
            <a:endParaRPr lang="en-US" altLang="vi-VN"/>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 id="2147483848" r:id="rId17"/>
  </p:sldLayoutIdLst>
  <p:txStyles>
    <p:title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itchFamily="34" charset="0"/>
        </a:defRPr>
      </a:lvl2pPr>
      <a:lvl3pPr algn="l" defTabSz="457200" rtl="0" eaLnBrk="0" fontAlgn="base" hangingPunct="0">
        <a:spcBef>
          <a:spcPct val="0"/>
        </a:spcBef>
        <a:spcAft>
          <a:spcPct val="0"/>
        </a:spcAft>
        <a:defRPr sz="3600">
          <a:solidFill>
            <a:srgbClr val="262626"/>
          </a:solidFill>
          <a:latin typeface="Century Gothic" pitchFamily="34" charset="0"/>
        </a:defRPr>
      </a:lvl3pPr>
      <a:lvl4pPr algn="l" defTabSz="457200" rtl="0" eaLnBrk="0" fontAlgn="base" hangingPunct="0">
        <a:spcBef>
          <a:spcPct val="0"/>
        </a:spcBef>
        <a:spcAft>
          <a:spcPct val="0"/>
        </a:spcAft>
        <a:defRPr sz="3600">
          <a:solidFill>
            <a:srgbClr val="262626"/>
          </a:solidFill>
          <a:latin typeface="Century Gothic" pitchFamily="34" charset="0"/>
        </a:defRPr>
      </a:lvl4pPr>
      <a:lvl5pPr algn="l" defTabSz="457200" rtl="0" eaLnBrk="0" fontAlgn="base" hangingPunct="0">
        <a:spcBef>
          <a:spcPct val="0"/>
        </a:spcBef>
        <a:spcAft>
          <a:spcPct val="0"/>
        </a:spcAft>
        <a:defRPr sz="3600">
          <a:solidFill>
            <a:srgbClr val="262626"/>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sz="3200"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PowerPoint_Slide1.sld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openxmlformats.org/officeDocument/2006/relationships/hyperlink" Target="file:///C:\Users\Administrator\Downloads\Chu&#7849;n%20GVPT\Th&#244;ng%20t&#432;%20k&#253;%20ban%20h&#224;nh\2.%20Th&#244;ng%20t&#432;%20chu&#7849;n%20ng&#224;y%2023.8.2018%20(b&#7843;n%20s&#7917;a%20sau%20khi%20tr&#236;nh%20k&#253;).doc" TargetMode="Externa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openxmlformats.org/officeDocument/2006/relationships/hyperlink" Target="file:///C:\Users\Administrator\Desktop\BC%20h&#432;&#7899;ng%20d&#7851;n%20TT%20Chu&#7849;n%20GVPT\25.9.%20Loan%20-%20CV%20h&#432;&#7899;ng%20d&#7851;n%20GVPT%20(1).doc" TargetMode="Externa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hyperlink" Target="file:///C:\Users\Administrator\Downloads\Chu&#7849;n%20GVPT\Th&#244;ng%20t&#432;%20k&#253;%20ban%20h&#224;nh\2.%20Th&#244;ng%20t&#432;%20chu&#7849;n%20ng&#224;y%2023.8.2018%20(b&#7843;n%20s&#7917;a%20sau%20khi%20tr&#236;nh%20k&#253;).doc" TargetMode="Externa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3926" y="2235200"/>
            <a:ext cx="10390909" cy="4525818"/>
          </a:xfrm>
          <a:ln>
            <a:miter lim="800000"/>
            <a:headEnd/>
            <a:tailEnd/>
          </a:ln>
          <a:extLst/>
        </p:spPr>
        <p:txBody>
          <a:bodyPr rtlCol="0">
            <a:normAutofit/>
          </a:bodyPr>
          <a:lstStyle/>
          <a:p>
            <a:pPr algn="ctr" eaLnBrk="1" fontAlgn="auto" hangingPunct="1">
              <a:spcBef>
                <a:spcPts val="0"/>
              </a:spcBef>
              <a:spcAft>
                <a:spcPts val="0"/>
              </a:spcAft>
              <a:buFont typeface="Wingdings 3" charset="2"/>
              <a:buNone/>
              <a:defRPr/>
            </a:pPr>
            <a:r>
              <a:rPr lang="en-US" sz="3600" b="1" dirty="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HƯỚNG DẪN TRIỂN KHAI </a:t>
            </a:r>
          </a:p>
          <a:p>
            <a:pPr algn="ctr" eaLnBrk="1" fontAlgn="auto" hangingPunct="1">
              <a:spcBef>
                <a:spcPts val="0"/>
              </a:spcBef>
              <a:spcAft>
                <a:spcPts val="0"/>
              </a:spcAft>
              <a:buFont typeface="Wingdings 3" charset="2"/>
              <a:buNone/>
              <a:defRPr/>
            </a:pPr>
            <a:r>
              <a:rPr lang="en-US" sz="3600" b="1" dirty="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THÔNG TƯ SỐ 20/2018/TT-BGDĐT</a:t>
            </a:r>
          </a:p>
          <a:p>
            <a:pPr algn="ctr" eaLnBrk="1" fontAlgn="auto" hangingPunct="1">
              <a:spcBef>
                <a:spcPts val="0"/>
              </a:spcBef>
              <a:spcAft>
                <a:spcPts val="0"/>
              </a:spcAft>
              <a:buFont typeface="Wingdings 3" charset="2"/>
              <a:buNone/>
              <a:defRPr/>
            </a:pPr>
            <a:r>
              <a:rPr lang="en-US" sz="3600" b="1" dirty="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BAN HÀNH  QUY </a:t>
            </a:r>
            <a:r>
              <a:rPr lang="en-US" sz="3600" b="1" dirty="0" smtClean="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ĐỊNH </a:t>
            </a:r>
            <a:r>
              <a:rPr lang="en-US" sz="3600" b="1" dirty="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CHUẨN NGHỀ NGHIỆP </a:t>
            </a:r>
          </a:p>
          <a:p>
            <a:pPr algn="ctr" eaLnBrk="1" fontAlgn="auto" hangingPunct="1">
              <a:spcBef>
                <a:spcPts val="0"/>
              </a:spcBef>
              <a:spcAft>
                <a:spcPts val="0"/>
              </a:spcAft>
              <a:buFont typeface="Wingdings 3" charset="2"/>
              <a:buNone/>
              <a:defRPr/>
            </a:pPr>
            <a:r>
              <a:rPr lang="en-US" sz="3600" b="1" dirty="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GIÁO VIÊN </a:t>
            </a:r>
            <a:r>
              <a:rPr lang="en-US" sz="3600" b="1" dirty="0" smtClean="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CƠ </a:t>
            </a:r>
            <a:r>
              <a:rPr lang="en-US" sz="3600" b="1" dirty="0">
                <a:ln w="10541" cmpd="sng">
                  <a:solidFill>
                    <a:schemeClr val="accent1">
                      <a:shade val="88000"/>
                      <a:satMod val="110000"/>
                    </a:schemeClr>
                  </a:solidFill>
                  <a:prstDash val="solid"/>
                </a:ln>
                <a:solidFill>
                  <a:srgbClr val="FF0000"/>
                </a:solidFill>
                <a:latin typeface="Times New Roman" panose="02020603050405020304" pitchFamily="18" charset="0"/>
                <a:cs typeface="Times New Roman" panose="02020603050405020304" pitchFamily="18" charset="0"/>
              </a:rPr>
              <a:t>SỞ GIÁO DỤC PHỔ THÔNG</a:t>
            </a:r>
          </a:p>
          <a:p>
            <a:pPr eaLnBrk="1" fontAlgn="auto" hangingPunct="1">
              <a:spcAft>
                <a:spcPts val="0"/>
              </a:spcAft>
              <a:buFont typeface="Wingdings 3" charset="2"/>
              <a:buNone/>
              <a:defRPr/>
            </a:pPr>
            <a:endParaRPr lang="en-US" sz="1800" dirty="0"/>
          </a:p>
        </p:txBody>
      </p:sp>
      <p:sp>
        <p:nvSpPr>
          <p:cNvPr id="4" name="Title 3"/>
          <p:cNvSpPr>
            <a:spLocks noGrp="1"/>
          </p:cNvSpPr>
          <p:nvPr>
            <p:ph type="ctrTitle"/>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6"/>
          <p:cNvSpPr>
            <a:spLocks noChangeArrowheads="1"/>
          </p:cNvSpPr>
          <p:nvPr/>
        </p:nvSpPr>
        <p:spPr bwMode="auto">
          <a:xfrm>
            <a:off x="768350" y="3865563"/>
            <a:ext cx="2779713" cy="2268537"/>
          </a:xfrm>
          <a:prstGeom prst="roundRect">
            <a:avLst>
              <a:gd name="adj" fmla="val 16667"/>
            </a:avLst>
          </a:prstGeom>
          <a:solidFill>
            <a:srgbClr val="F2DBDB"/>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2771" name="Text Box 5"/>
          <p:cNvSpPr txBox="1">
            <a:spLocks noChangeArrowheads="1"/>
          </p:cNvSpPr>
          <p:nvPr/>
        </p:nvSpPr>
        <p:spPr bwMode="auto">
          <a:xfrm>
            <a:off x="1090613" y="3959225"/>
            <a:ext cx="2212975" cy="1136650"/>
          </a:xfrm>
          <a:prstGeom prst="rect">
            <a:avLst/>
          </a:prstGeom>
          <a:solidFill>
            <a:srgbClr val="F2DBDB"/>
          </a:solidFill>
          <a:ln w="9525">
            <a:solidFill>
              <a:srgbClr val="F2DBDB"/>
            </a:solidFill>
            <a:miter lim="800000"/>
            <a:headEnd/>
            <a:tailEnd/>
          </a:ln>
        </p:spPr>
        <p:txBody>
          <a:bodyPr/>
          <a:lstStyle>
            <a:lvl1pPr>
              <a:spcBef>
                <a:spcPts val="1000"/>
              </a:spcBef>
              <a:buClr>
                <a:schemeClr val="accent1"/>
              </a:buClr>
              <a:buFont typeface="Wingdings 3" panose="05040102010807070707" pitchFamily="18" charset="2"/>
              <a:buChar char=""/>
              <a:tabLst>
                <a:tab pos="539750" algn="l"/>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53975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53975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9pPr>
          </a:lstStyle>
          <a:p>
            <a:pPr algn="just">
              <a:spcBef>
                <a:spcPct val="0"/>
              </a:spcBef>
              <a:buClrTx/>
              <a:buFontTx/>
              <a:buNone/>
            </a:pPr>
            <a:r>
              <a:rPr lang="nb-NO" altLang="vi-VN" sz="1800" i="1" u="sng">
                <a:solidFill>
                  <a:srgbClr val="000000"/>
                </a:solidFill>
                <a:latin typeface="Times New Roman" panose="02020603050405020304" pitchFamily="18" charset="0"/>
                <a:cs typeface="Calibri" panose="020F0502020204030204" pitchFamily="34" charset="0"/>
              </a:rPr>
              <a:t>Chưa đạt chuẩn nghề nghiệp</a:t>
            </a:r>
            <a:r>
              <a:rPr lang="nb-NO" altLang="vi-VN" sz="1800">
                <a:solidFill>
                  <a:srgbClr val="000000"/>
                </a:solidFill>
                <a:latin typeface="Times New Roman" panose="02020603050405020304" pitchFamily="18" charset="0"/>
                <a:cs typeface="Calibri" panose="020F0502020204030204" pitchFamily="34" charset="0"/>
              </a:rPr>
              <a:t>: C</a:t>
            </a:r>
            <a:r>
              <a:rPr lang="nb-NO" altLang="vi-VN" sz="1800">
                <a:solidFill>
                  <a:srgbClr val="000000"/>
                </a:solidFill>
                <a:latin typeface="Arial" panose="020B0604020202020204" pitchFamily="34" charset="0"/>
                <a:cs typeface="Calibri" panose="020F0502020204030204" pitchFamily="34" charset="0"/>
              </a:rPr>
              <a:t>ó</a:t>
            </a:r>
            <a:r>
              <a:rPr lang="nb-NO" altLang="vi-VN" sz="1800">
                <a:solidFill>
                  <a:srgbClr val="000000"/>
                </a:solidFill>
                <a:latin typeface="Times New Roman" panose="02020603050405020304" pitchFamily="18" charset="0"/>
                <a:cs typeface="Calibri" panose="020F0502020204030204" pitchFamily="34" charset="0"/>
              </a:rPr>
              <a:t> tiêu ch</a:t>
            </a:r>
            <a:r>
              <a:rPr lang="nb-NO" altLang="vi-VN" sz="1800">
                <a:solidFill>
                  <a:srgbClr val="000000"/>
                </a:solidFill>
                <a:latin typeface="Arial" panose="020B0604020202020204" pitchFamily="34" charset="0"/>
                <a:cs typeface="Calibri" panose="020F0502020204030204" pitchFamily="34" charset="0"/>
              </a:rPr>
              <a:t>í</a:t>
            </a:r>
            <a:r>
              <a:rPr lang="nb-NO" altLang="vi-VN" sz="1800">
                <a:solidFill>
                  <a:srgbClr val="000000"/>
                </a:solidFill>
                <a:latin typeface="Times New Roman" panose="02020603050405020304" pitchFamily="18" charset="0"/>
                <a:cs typeface="Calibri" panose="020F0502020204030204" pitchFamily="34" charset="0"/>
              </a:rPr>
              <a:t> được đ</a:t>
            </a:r>
            <a:r>
              <a:rPr lang="nb-NO" altLang="vi-VN" sz="1800">
                <a:solidFill>
                  <a:srgbClr val="000000"/>
                </a:solidFill>
                <a:latin typeface="Arial" panose="020B0604020202020204" pitchFamily="34" charset="0"/>
                <a:cs typeface="Calibri" panose="020F0502020204030204" pitchFamily="34" charset="0"/>
              </a:rPr>
              <a:t>á</a:t>
            </a:r>
            <a:r>
              <a:rPr lang="nb-NO" altLang="vi-VN" sz="1800">
                <a:solidFill>
                  <a:srgbClr val="000000"/>
                </a:solidFill>
                <a:latin typeface="Times New Roman" panose="02020603050405020304" pitchFamily="18" charset="0"/>
                <a:cs typeface="Calibri" panose="020F0502020204030204" pitchFamily="34" charset="0"/>
              </a:rPr>
              <a:t>nh gi</a:t>
            </a:r>
            <a:r>
              <a:rPr lang="nb-NO" altLang="vi-VN" sz="1800">
                <a:solidFill>
                  <a:srgbClr val="000000"/>
                </a:solidFill>
                <a:latin typeface="Arial" panose="020B0604020202020204" pitchFamily="34" charset="0"/>
                <a:cs typeface="Calibri" panose="020F0502020204030204" pitchFamily="34" charset="0"/>
              </a:rPr>
              <a:t>á</a:t>
            </a:r>
            <a:r>
              <a:rPr lang="nb-NO" altLang="vi-VN" sz="1800">
                <a:solidFill>
                  <a:srgbClr val="000000"/>
                </a:solidFill>
                <a:latin typeface="Times New Roman" panose="02020603050405020304" pitchFamily="18" charset="0"/>
                <a:cs typeface="Calibri" panose="020F0502020204030204" pitchFamily="34" charset="0"/>
              </a:rPr>
              <a:t> chưa đạt (t</a:t>
            </a:r>
            <a:r>
              <a:rPr lang="nb-NO" altLang="vi-VN" sz="1800">
                <a:solidFill>
                  <a:schemeClr val="tx1"/>
                </a:solidFill>
                <a:latin typeface="Times New Roman" panose="02020603050405020304" pitchFamily="18" charset="0"/>
                <a:cs typeface="Courier New" panose="02070309020205020404" pitchFamily="49" charset="0"/>
              </a:rPr>
              <a:t>iêu ch</a:t>
            </a:r>
            <a:r>
              <a:rPr lang="nb-NO" altLang="vi-VN" sz="1800">
                <a:solidFill>
                  <a:schemeClr val="tx1"/>
                </a:solidFill>
                <a:latin typeface="Arial" panose="020B0604020202020204" pitchFamily="34" charset="0"/>
                <a:cs typeface="Courier New" panose="02070309020205020404" pitchFamily="49" charset="0"/>
              </a:rPr>
              <a:t>í</a:t>
            </a:r>
            <a:r>
              <a:rPr lang="nb-NO" altLang="vi-VN" sz="1800">
                <a:solidFill>
                  <a:schemeClr val="tx1"/>
                </a:solidFill>
                <a:latin typeface="Times New Roman" panose="02020603050405020304" pitchFamily="18" charset="0"/>
                <a:cs typeface="Courier New" panose="02070309020205020404" pitchFamily="49" charset="0"/>
              </a:rPr>
              <a:t> được đ</a:t>
            </a:r>
            <a:r>
              <a:rPr lang="nb-NO" altLang="vi-VN" sz="1800">
                <a:solidFill>
                  <a:schemeClr val="tx1"/>
                </a:solidFill>
                <a:latin typeface="Arial" panose="020B0604020202020204" pitchFamily="34" charset="0"/>
                <a:cs typeface="Courier New" panose="02070309020205020404" pitchFamily="49" charset="0"/>
              </a:rPr>
              <a:t>á</a:t>
            </a:r>
            <a:r>
              <a:rPr lang="nb-NO" altLang="vi-VN" sz="1800">
                <a:solidFill>
                  <a:schemeClr val="tx1"/>
                </a:solidFill>
                <a:latin typeface="Times New Roman" panose="02020603050405020304" pitchFamily="18" charset="0"/>
                <a:cs typeface="Courier New" panose="02070309020205020404" pitchFamily="49" charset="0"/>
              </a:rPr>
              <a:t>nh gi</a:t>
            </a:r>
            <a:r>
              <a:rPr lang="nb-NO" altLang="vi-VN" sz="1800">
                <a:solidFill>
                  <a:schemeClr val="tx1"/>
                </a:solidFill>
                <a:latin typeface="Arial" panose="020B0604020202020204" pitchFamily="34" charset="0"/>
                <a:cs typeface="Courier New" panose="02070309020205020404" pitchFamily="49" charset="0"/>
              </a:rPr>
              <a:t>á</a:t>
            </a:r>
            <a:r>
              <a:rPr lang="nb-NO" altLang="vi-VN" sz="1800">
                <a:solidFill>
                  <a:schemeClr val="tx1"/>
                </a:solidFill>
                <a:latin typeface="Times New Roman" panose="02020603050405020304" pitchFamily="18" charset="0"/>
                <a:cs typeface="Courier New" panose="02070309020205020404" pitchFamily="49" charset="0"/>
              </a:rPr>
              <a:t> chưa đạt khi không đ</a:t>
            </a:r>
            <a:r>
              <a:rPr lang="nb-NO" altLang="vi-VN" sz="1800">
                <a:solidFill>
                  <a:schemeClr val="tx1"/>
                </a:solidFill>
                <a:latin typeface="Arial" panose="020B0604020202020204" pitchFamily="34" charset="0"/>
                <a:cs typeface="Courier New" panose="02070309020205020404" pitchFamily="49" charset="0"/>
              </a:rPr>
              <a:t>á</a:t>
            </a:r>
            <a:r>
              <a:rPr lang="nb-NO" altLang="vi-VN" sz="1800">
                <a:solidFill>
                  <a:schemeClr val="tx1"/>
                </a:solidFill>
                <a:latin typeface="Times New Roman" panose="02020603050405020304" pitchFamily="18" charset="0"/>
                <a:cs typeface="Courier New" panose="02070309020205020404" pitchFamily="49" charset="0"/>
              </a:rPr>
              <a:t>p ứng yêu cầu mức đạt của tiêu ch</a:t>
            </a:r>
            <a:r>
              <a:rPr lang="nb-NO" altLang="vi-VN" sz="1800">
                <a:solidFill>
                  <a:schemeClr val="tx1"/>
                </a:solidFill>
                <a:latin typeface="Arial" panose="020B0604020202020204" pitchFamily="34" charset="0"/>
                <a:cs typeface="Courier New" panose="02070309020205020404" pitchFamily="49" charset="0"/>
              </a:rPr>
              <a:t>í</a:t>
            </a:r>
            <a:r>
              <a:rPr lang="nb-NO" altLang="vi-VN" sz="1800">
                <a:solidFill>
                  <a:schemeClr val="tx1"/>
                </a:solidFill>
                <a:latin typeface="Times New Roman" panose="02020603050405020304" pitchFamily="18" charset="0"/>
                <a:cs typeface="Courier New" panose="02070309020205020404" pitchFamily="49" charset="0"/>
              </a:rPr>
              <a:t> đ</a:t>
            </a:r>
            <a:r>
              <a:rPr lang="nb-NO" altLang="vi-VN" sz="1800">
                <a:solidFill>
                  <a:schemeClr val="tx1"/>
                </a:solidFill>
                <a:latin typeface="Arial" panose="020B0604020202020204" pitchFamily="34" charset="0"/>
                <a:cs typeface="Courier New" panose="02070309020205020404" pitchFamily="49" charset="0"/>
              </a:rPr>
              <a:t>ó</a:t>
            </a:r>
            <a:r>
              <a:rPr lang="nb-NO" altLang="vi-VN" sz="1800">
                <a:solidFill>
                  <a:schemeClr val="tx1"/>
                </a:solidFill>
                <a:latin typeface="Times New Roman" panose="02020603050405020304" pitchFamily="18" charset="0"/>
                <a:cs typeface="Courier New" panose="02070309020205020404" pitchFamily="49" charset="0"/>
              </a:rPr>
              <a:t>).</a:t>
            </a:r>
            <a:endParaRPr lang="nb-NO" altLang="vi-VN" sz="1800">
              <a:solidFill>
                <a:schemeClr val="tx1"/>
              </a:solidFill>
              <a:latin typeface="Arial" panose="020B0604020202020204" pitchFamily="34" charset="0"/>
            </a:endParaRPr>
          </a:p>
        </p:txBody>
      </p:sp>
      <p:sp>
        <p:nvSpPr>
          <p:cNvPr id="32772" name="AutoShape 4"/>
          <p:cNvSpPr>
            <a:spLocks noChangeArrowheads="1"/>
          </p:cNvSpPr>
          <p:nvPr/>
        </p:nvSpPr>
        <p:spPr bwMode="auto">
          <a:xfrm>
            <a:off x="3279775" y="2584450"/>
            <a:ext cx="2316163" cy="2093913"/>
          </a:xfrm>
          <a:prstGeom prst="roundRect">
            <a:avLst>
              <a:gd name="adj" fmla="val 16667"/>
            </a:avLst>
          </a:prstGeom>
          <a:solidFill>
            <a:srgbClr val="F2DBDB"/>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2773" name="Text Box 3"/>
          <p:cNvSpPr txBox="1">
            <a:spLocks noChangeArrowheads="1"/>
          </p:cNvSpPr>
          <p:nvPr/>
        </p:nvSpPr>
        <p:spPr bwMode="auto">
          <a:xfrm>
            <a:off x="3449638" y="2743200"/>
            <a:ext cx="1814512" cy="1665288"/>
          </a:xfrm>
          <a:prstGeom prst="rect">
            <a:avLst/>
          </a:prstGeom>
          <a:solidFill>
            <a:srgbClr val="F2DBDB"/>
          </a:solidFill>
          <a:ln w="9525">
            <a:solidFill>
              <a:srgbClr val="F2DBDB"/>
            </a:solidFill>
            <a:miter lim="800000"/>
            <a:headEnd/>
            <a:tailEnd/>
          </a:ln>
        </p:spPr>
        <p:txBody>
          <a:bodyPr/>
          <a:lstStyle>
            <a:lvl1pPr>
              <a:spcBef>
                <a:spcPts val="1000"/>
              </a:spcBef>
              <a:buClr>
                <a:schemeClr val="accent1"/>
              </a:buClr>
              <a:buFont typeface="Wingdings 3" panose="05040102010807070707" pitchFamily="18" charset="2"/>
              <a:buChar char=""/>
              <a:tabLst>
                <a:tab pos="539750" algn="l"/>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53975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53975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9pPr>
          </a:lstStyle>
          <a:p>
            <a:pPr algn="just">
              <a:spcBef>
                <a:spcPct val="0"/>
              </a:spcBef>
              <a:buClrTx/>
              <a:buFontTx/>
              <a:buNone/>
            </a:pPr>
            <a:r>
              <a:rPr lang="nb-NO" altLang="vi-VN" sz="1800" i="1" u="sng">
                <a:solidFill>
                  <a:srgbClr val="000000"/>
                </a:solidFill>
                <a:latin typeface="Times New Roman" panose="02020603050405020304" pitchFamily="18" charset="0"/>
                <a:cs typeface="Calibri" panose="020F0502020204030204" pitchFamily="34" charset="0"/>
              </a:rPr>
              <a:t>Đạt chuẩn nghề nghiệp</a:t>
            </a:r>
            <a:r>
              <a:rPr lang="nb-NO" altLang="vi-VN" sz="1800">
                <a:solidFill>
                  <a:srgbClr val="000000"/>
                </a:solidFill>
                <a:latin typeface="Times New Roman" panose="02020603050405020304" pitchFamily="18" charset="0"/>
                <a:cs typeface="Calibri" panose="020F0502020204030204" pitchFamily="34" charset="0"/>
              </a:rPr>
              <a:t>: </a:t>
            </a:r>
            <a:endParaRPr lang="en-US" altLang="vi-VN" sz="1800">
              <a:solidFill>
                <a:schemeClr val="tx1"/>
              </a:solidFill>
              <a:latin typeface="Arial" panose="020B0604020202020204" pitchFamily="34" charset="0"/>
            </a:endParaRPr>
          </a:p>
          <a:p>
            <a:pPr algn="just">
              <a:spcBef>
                <a:spcPct val="0"/>
              </a:spcBef>
              <a:buClrTx/>
              <a:buFontTx/>
              <a:buNone/>
            </a:pPr>
            <a:r>
              <a:rPr lang="nb-NO" altLang="vi-VN" sz="1800">
                <a:solidFill>
                  <a:srgbClr val="000000"/>
                </a:solidFill>
                <a:latin typeface="Times New Roman" panose="02020603050405020304" pitchFamily="18" charset="0"/>
                <a:cs typeface="Calibri" panose="020F0502020204030204" pitchFamily="34" charset="0"/>
              </a:rPr>
              <a:t>C</a:t>
            </a:r>
            <a:r>
              <a:rPr lang="nb-NO" altLang="vi-VN" sz="1800">
                <a:solidFill>
                  <a:srgbClr val="000000"/>
                </a:solidFill>
                <a:latin typeface="Arial" panose="020B0604020202020204" pitchFamily="34" charset="0"/>
                <a:cs typeface="Calibri" panose="020F0502020204030204" pitchFamily="34" charset="0"/>
              </a:rPr>
              <a:t>ó</a:t>
            </a:r>
            <a:r>
              <a:rPr lang="nb-NO" altLang="vi-VN" sz="1800">
                <a:solidFill>
                  <a:srgbClr val="000000"/>
                </a:solidFill>
                <a:latin typeface="Times New Roman" panose="02020603050405020304" pitchFamily="18" charset="0"/>
                <a:cs typeface="Calibri" panose="020F0502020204030204" pitchFamily="34" charset="0"/>
              </a:rPr>
              <a:t> tất cả c</a:t>
            </a:r>
            <a:r>
              <a:rPr lang="nb-NO" altLang="vi-VN" sz="1800">
                <a:solidFill>
                  <a:srgbClr val="000000"/>
                </a:solidFill>
                <a:latin typeface="Arial" panose="020B0604020202020204" pitchFamily="34" charset="0"/>
                <a:cs typeface="Calibri" panose="020F0502020204030204" pitchFamily="34" charset="0"/>
              </a:rPr>
              <a:t>á</a:t>
            </a:r>
            <a:r>
              <a:rPr lang="nb-NO" altLang="vi-VN" sz="1800">
                <a:solidFill>
                  <a:srgbClr val="000000"/>
                </a:solidFill>
                <a:latin typeface="Times New Roman" panose="02020603050405020304" pitchFamily="18" charset="0"/>
                <a:cs typeface="Calibri" panose="020F0502020204030204" pitchFamily="34" charset="0"/>
              </a:rPr>
              <a:t>c tiêu ch</a:t>
            </a:r>
            <a:r>
              <a:rPr lang="nb-NO" altLang="vi-VN" sz="1800">
                <a:solidFill>
                  <a:srgbClr val="000000"/>
                </a:solidFill>
                <a:latin typeface="Arial" panose="020B0604020202020204" pitchFamily="34" charset="0"/>
                <a:cs typeface="Calibri" panose="020F0502020204030204" pitchFamily="34" charset="0"/>
              </a:rPr>
              <a:t>í</a:t>
            </a:r>
            <a:r>
              <a:rPr lang="nb-NO" altLang="vi-VN" sz="1800">
                <a:solidFill>
                  <a:srgbClr val="000000"/>
                </a:solidFill>
                <a:latin typeface="Times New Roman" panose="02020603050405020304" pitchFamily="18" charset="0"/>
                <a:cs typeface="Calibri" panose="020F0502020204030204" pitchFamily="34" charset="0"/>
              </a:rPr>
              <a:t> đạt từ mức đạt trở lên</a:t>
            </a:r>
            <a:endParaRPr lang="nb-NO" altLang="vi-VN" sz="1800">
              <a:solidFill>
                <a:schemeClr val="tx1"/>
              </a:solidFill>
              <a:latin typeface="Arial" panose="020B0604020202020204" pitchFamily="34" charset="0"/>
            </a:endParaRPr>
          </a:p>
        </p:txBody>
      </p:sp>
      <p:sp>
        <p:nvSpPr>
          <p:cNvPr id="32774" name="AutoShape 2"/>
          <p:cNvSpPr>
            <a:spLocks noChangeArrowheads="1"/>
          </p:cNvSpPr>
          <p:nvPr/>
        </p:nvSpPr>
        <p:spPr bwMode="auto">
          <a:xfrm>
            <a:off x="5291138" y="1231900"/>
            <a:ext cx="2974975" cy="2266950"/>
          </a:xfrm>
          <a:prstGeom prst="roundRect">
            <a:avLst>
              <a:gd name="adj" fmla="val 16667"/>
            </a:avLst>
          </a:prstGeom>
          <a:solidFill>
            <a:srgbClr val="F2DBDB"/>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2775" name="Text Box 1"/>
          <p:cNvSpPr txBox="1">
            <a:spLocks noChangeArrowheads="1"/>
          </p:cNvSpPr>
          <p:nvPr/>
        </p:nvSpPr>
        <p:spPr bwMode="auto">
          <a:xfrm>
            <a:off x="5486400" y="1401763"/>
            <a:ext cx="2597150" cy="1804987"/>
          </a:xfrm>
          <a:prstGeom prst="rect">
            <a:avLst/>
          </a:prstGeom>
          <a:solidFill>
            <a:srgbClr val="F2DBDB"/>
          </a:solidFill>
          <a:ln w="9525">
            <a:solidFill>
              <a:srgbClr val="F2DBDB"/>
            </a:solidFill>
            <a:miter lim="800000"/>
            <a:headEnd/>
            <a:tailEnd/>
          </a:ln>
        </p:spPr>
        <p:txBody>
          <a:bodyPr/>
          <a:lstStyle>
            <a:lvl1pPr>
              <a:spcBef>
                <a:spcPts val="1000"/>
              </a:spcBef>
              <a:buClr>
                <a:schemeClr val="accent1"/>
              </a:buClr>
              <a:buFont typeface="Wingdings 3" panose="05040102010807070707" pitchFamily="18" charset="2"/>
              <a:buChar char=""/>
              <a:tabLst>
                <a:tab pos="539750" algn="l"/>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53975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53975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9pPr>
          </a:lstStyle>
          <a:p>
            <a:pPr algn="just">
              <a:spcBef>
                <a:spcPct val="0"/>
              </a:spcBef>
              <a:buClrTx/>
              <a:buFontTx/>
              <a:buNone/>
            </a:pPr>
            <a:r>
              <a:rPr lang="nb-NO" altLang="vi-VN" sz="1600" i="1" u="sng" dirty="0">
                <a:solidFill>
                  <a:srgbClr val="000000"/>
                </a:solidFill>
                <a:latin typeface="Times New Roman" panose="02020603050405020304" pitchFamily="18" charset="0"/>
                <a:cs typeface="Calibri" panose="020F0502020204030204" pitchFamily="34" charset="0"/>
              </a:rPr>
              <a:t>Đạt chuẩn nghề nghiệp ở mức kh</a:t>
            </a:r>
            <a:r>
              <a:rPr lang="nb-NO" altLang="vi-VN" sz="1600" i="1" u="sng" dirty="0">
                <a:solidFill>
                  <a:srgbClr val="000000"/>
                </a:solidFill>
                <a:latin typeface="Arial" panose="020B0604020202020204" pitchFamily="34" charset="0"/>
                <a:cs typeface="Calibri" panose="020F0502020204030204" pitchFamily="34" charset="0"/>
              </a:rPr>
              <a:t>á</a:t>
            </a:r>
            <a:r>
              <a:rPr lang="nb-NO" altLang="vi-VN" sz="1600" dirty="0">
                <a:solidFill>
                  <a:srgbClr val="000000"/>
                </a:solidFill>
                <a:latin typeface="Times New Roman" panose="02020603050405020304" pitchFamily="18" charset="0"/>
                <a:cs typeface="Calibri" panose="020F0502020204030204" pitchFamily="34" charset="0"/>
              </a:rPr>
              <a:t>: C</a:t>
            </a:r>
            <a:r>
              <a:rPr lang="nb-NO" altLang="vi-VN" sz="1600" dirty="0">
                <a:solidFill>
                  <a:srgbClr val="000000"/>
                </a:solidFill>
                <a:latin typeface="Arial" panose="020B0604020202020204" pitchFamily="34" charset="0"/>
                <a:cs typeface="Calibri" panose="020F0502020204030204" pitchFamily="34" charset="0"/>
              </a:rPr>
              <a:t>ó</a:t>
            </a:r>
            <a:r>
              <a:rPr lang="nb-NO" altLang="vi-VN" sz="1600" dirty="0">
                <a:solidFill>
                  <a:srgbClr val="000000"/>
                </a:solidFill>
                <a:latin typeface="Times New Roman" panose="02020603050405020304" pitchFamily="18" charset="0"/>
                <a:cs typeface="Calibri" panose="020F0502020204030204" pitchFamily="34" charset="0"/>
              </a:rPr>
              <a:t> tất cả c</a:t>
            </a:r>
            <a:r>
              <a:rPr lang="nb-NO" altLang="vi-VN" sz="1600" dirty="0">
                <a:solidFill>
                  <a:srgbClr val="000000"/>
                </a:solidFill>
                <a:latin typeface="Arial" panose="020B0604020202020204" pitchFamily="34" charset="0"/>
                <a:cs typeface="Calibri" panose="020F0502020204030204" pitchFamily="34" charset="0"/>
              </a:rPr>
              <a:t>á</a:t>
            </a:r>
            <a:r>
              <a:rPr lang="nb-NO" altLang="vi-VN" sz="1600" dirty="0">
                <a:solidFill>
                  <a:srgbClr val="000000"/>
                </a:solidFill>
                <a:latin typeface="Times New Roman" panose="02020603050405020304" pitchFamily="18" charset="0"/>
                <a:cs typeface="Calibri" panose="020F0502020204030204" pitchFamily="34" charset="0"/>
              </a:rPr>
              <a:t>c tiêu ch</a:t>
            </a:r>
            <a:r>
              <a:rPr lang="nb-NO" altLang="vi-VN" sz="1600" dirty="0">
                <a:solidFill>
                  <a:srgbClr val="000000"/>
                </a:solidFill>
                <a:latin typeface="Arial" panose="020B0604020202020204" pitchFamily="34" charset="0"/>
                <a:cs typeface="Calibri" panose="020F0502020204030204" pitchFamily="34" charset="0"/>
              </a:rPr>
              <a:t>í</a:t>
            </a:r>
            <a:r>
              <a:rPr lang="nb-NO" altLang="vi-VN" sz="1600" dirty="0">
                <a:solidFill>
                  <a:srgbClr val="000000"/>
                </a:solidFill>
                <a:latin typeface="Times New Roman" panose="02020603050405020304" pitchFamily="18" charset="0"/>
                <a:cs typeface="Calibri" panose="020F0502020204030204" pitchFamily="34" charset="0"/>
              </a:rPr>
              <a:t> đạt từ mức đạt trở lên, tối thiểu 2/3 tiêu ch</a:t>
            </a:r>
            <a:r>
              <a:rPr lang="nb-NO" altLang="vi-VN" sz="1600" dirty="0">
                <a:solidFill>
                  <a:srgbClr val="000000"/>
                </a:solidFill>
                <a:latin typeface="Arial" panose="020B0604020202020204" pitchFamily="34" charset="0"/>
                <a:cs typeface="Calibri" panose="020F0502020204030204" pitchFamily="34" charset="0"/>
              </a:rPr>
              <a:t>í</a:t>
            </a:r>
            <a:r>
              <a:rPr lang="nb-NO" altLang="vi-VN" sz="1600" dirty="0">
                <a:solidFill>
                  <a:srgbClr val="000000"/>
                </a:solidFill>
                <a:latin typeface="Times New Roman" panose="02020603050405020304" pitchFamily="18" charset="0"/>
                <a:cs typeface="Calibri" panose="020F0502020204030204" pitchFamily="34" charset="0"/>
              </a:rPr>
              <a:t> đạt từ mức kh</a:t>
            </a:r>
            <a:r>
              <a:rPr lang="nb-NO" altLang="vi-VN" sz="1600" dirty="0">
                <a:solidFill>
                  <a:srgbClr val="000000"/>
                </a:solidFill>
                <a:latin typeface="Arial" panose="020B0604020202020204" pitchFamily="34" charset="0"/>
                <a:cs typeface="Calibri" panose="020F0502020204030204" pitchFamily="34" charset="0"/>
              </a:rPr>
              <a:t>á</a:t>
            </a:r>
            <a:r>
              <a:rPr lang="nb-NO" altLang="vi-VN" sz="1600" dirty="0">
                <a:solidFill>
                  <a:srgbClr val="000000"/>
                </a:solidFill>
                <a:latin typeface="Times New Roman" panose="02020603050405020304" pitchFamily="18" charset="0"/>
                <a:cs typeface="Calibri" panose="020F0502020204030204" pitchFamily="34" charset="0"/>
              </a:rPr>
              <a:t> trở lên, trong đ</a:t>
            </a:r>
            <a:r>
              <a:rPr lang="nb-NO" altLang="vi-VN" sz="1600" dirty="0">
                <a:solidFill>
                  <a:srgbClr val="000000"/>
                </a:solidFill>
                <a:latin typeface="Arial" panose="020B0604020202020204" pitchFamily="34" charset="0"/>
                <a:cs typeface="Calibri" panose="020F0502020204030204" pitchFamily="34" charset="0"/>
              </a:rPr>
              <a:t>ó</a:t>
            </a:r>
            <a:r>
              <a:rPr lang="nb-NO" altLang="vi-VN" sz="1600" dirty="0">
                <a:solidFill>
                  <a:srgbClr val="000000"/>
                </a:solidFill>
                <a:latin typeface="Times New Roman" panose="02020603050405020304" pitchFamily="18" charset="0"/>
                <a:cs typeface="Calibri" panose="020F0502020204030204" pitchFamily="34" charset="0"/>
              </a:rPr>
              <a:t> c</a:t>
            </a:r>
            <a:r>
              <a:rPr lang="nb-NO" altLang="vi-VN" sz="1600" dirty="0">
                <a:solidFill>
                  <a:srgbClr val="000000"/>
                </a:solidFill>
                <a:latin typeface="Arial" panose="020B0604020202020204" pitchFamily="34" charset="0"/>
                <a:cs typeface="Calibri" panose="020F0502020204030204" pitchFamily="34" charset="0"/>
              </a:rPr>
              <a:t>á</a:t>
            </a:r>
            <a:r>
              <a:rPr lang="nb-NO" altLang="vi-VN" sz="1600" dirty="0">
                <a:solidFill>
                  <a:srgbClr val="000000"/>
                </a:solidFill>
                <a:latin typeface="Times New Roman" panose="02020603050405020304" pitchFamily="18" charset="0"/>
                <a:cs typeface="Calibri" panose="020F0502020204030204" pitchFamily="34" charset="0"/>
              </a:rPr>
              <a:t>c tiêu ch</a:t>
            </a:r>
            <a:r>
              <a:rPr lang="nb-NO" altLang="vi-VN" sz="1600" dirty="0">
                <a:solidFill>
                  <a:srgbClr val="000000"/>
                </a:solidFill>
                <a:latin typeface="Arial" panose="020B0604020202020204" pitchFamily="34" charset="0"/>
                <a:cs typeface="Calibri" panose="020F0502020204030204" pitchFamily="34" charset="0"/>
              </a:rPr>
              <a:t>í</a:t>
            </a:r>
            <a:r>
              <a:rPr lang="nb-NO" altLang="vi-VN" sz="1600" dirty="0">
                <a:solidFill>
                  <a:srgbClr val="000000"/>
                </a:solidFill>
                <a:latin typeface="Times New Roman" panose="02020603050405020304" pitchFamily="18" charset="0"/>
                <a:cs typeface="Calibri" panose="020F0502020204030204" pitchFamily="34" charset="0"/>
              </a:rPr>
              <a:t> tại Điều 5 Quy định chuẩn NNGVCSGDPT đạt mức kh</a:t>
            </a:r>
            <a:r>
              <a:rPr lang="nb-NO" altLang="vi-VN" sz="1600" dirty="0">
                <a:solidFill>
                  <a:srgbClr val="000000"/>
                </a:solidFill>
                <a:latin typeface="Arial" panose="020B0604020202020204" pitchFamily="34" charset="0"/>
                <a:cs typeface="Calibri" panose="020F0502020204030204" pitchFamily="34" charset="0"/>
              </a:rPr>
              <a:t>á</a:t>
            </a:r>
            <a:r>
              <a:rPr lang="nb-NO" altLang="vi-VN" sz="1600" dirty="0">
                <a:solidFill>
                  <a:srgbClr val="000000"/>
                </a:solidFill>
                <a:latin typeface="Times New Roman" panose="02020603050405020304" pitchFamily="18" charset="0"/>
                <a:cs typeface="Calibri" panose="020F0502020204030204" pitchFamily="34" charset="0"/>
              </a:rPr>
              <a:t> trở lên</a:t>
            </a:r>
            <a:endParaRPr lang="nb-NO" altLang="vi-VN" sz="1600" dirty="0">
              <a:solidFill>
                <a:schemeClr val="tx1"/>
              </a:solidFill>
              <a:latin typeface="Arial" panose="020B0604020202020204" pitchFamily="34" charset="0"/>
            </a:endParaRPr>
          </a:p>
        </p:txBody>
      </p:sp>
      <p:sp>
        <p:nvSpPr>
          <p:cNvPr id="32776" name="AutoShape 7"/>
          <p:cNvSpPr>
            <a:spLocks noChangeArrowheads="1"/>
          </p:cNvSpPr>
          <p:nvPr/>
        </p:nvSpPr>
        <p:spPr bwMode="auto">
          <a:xfrm>
            <a:off x="8083550" y="195263"/>
            <a:ext cx="3133725" cy="2133600"/>
          </a:xfrm>
          <a:prstGeom prst="roundRect">
            <a:avLst>
              <a:gd name="adj" fmla="val 16667"/>
            </a:avLst>
          </a:prstGeom>
          <a:solidFill>
            <a:srgbClr val="F2DBDB"/>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2777" name="Text Box 8"/>
          <p:cNvSpPr txBox="1">
            <a:spLocks noChangeArrowheads="1"/>
          </p:cNvSpPr>
          <p:nvPr/>
        </p:nvSpPr>
        <p:spPr bwMode="auto">
          <a:xfrm>
            <a:off x="8315325" y="341313"/>
            <a:ext cx="2633663" cy="1547812"/>
          </a:xfrm>
          <a:prstGeom prst="rect">
            <a:avLst/>
          </a:prstGeom>
          <a:solidFill>
            <a:srgbClr val="F2DBDB"/>
          </a:solidFill>
          <a:ln w="9525">
            <a:solidFill>
              <a:srgbClr val="F2DBDB"/>
            </a:solidFill>
            <a:miter lim="800000"/>
            <a:headEnd/>
            <a:tailEnd/>
          </a:ln>
        </p:spPr>
        <p:txBody>
          <a:bodyPr/>
          <a:lstStyle>
            <a:lvl1pPr>
              <a:spcBef>
                <a:spcPts val="1000"/>
              </a:spcBef>
              <a:buClr>
                <a:schemeClr val="accent1"/>
              </a:buClr>
              <a:buFont typeface="Wingdings 3" panose="05040102010807070707" pitchFamily="18" charset="2"/>
              <a:buChar char=""/>
              <a:tabLst>
                <a:tab pos="539750" algn="l"/>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53975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53975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539750" algn="l"/>
              </a:tabLst>
              <a:defRPr sz="1200">
                <a:solidFill>
                  <a:srgbClr val="404040"/>
                </a:solidFill>
                <a:latin typeface="Century Gothic" panose="020B0502020202020204" pitchFamily="34" charset="0"/>
              </a:defRPr>
            </a:lvl9pPr>
          </a:lstStyle>
          <a:p>
            <a:pPr algn="just">
              <a:spcBef>
                <a:spcPct val="0"/>
              </a:spcBef>
              <a:buClrTx/>
              <a:buFontTx/>
              <a:buNone/>
            </a:pPr>
            <a:r>
              <a:rPr lang="nb-NO" altLang="vi-VN" sz="1600" i="1" u="sng">
                <a:solidFill>
                  <a:srgbClr val="000000"/>
                </a:solidFill>
                <a:latin typeface="Times New Roman" panose="02020603050405020304" pitchFamily="18" charset="0"/>
                <a:cs typeface="Calibri" panose="020F0502020204030204" pitchFamily="34" charset="0"/>
              </a:rPr>
              <a:t>Đạt chuẩn nghề nghiệp ở mức tốt</a:t>
            </a:r>
            <a:r>
              <a:rPr lang="nb-NO" altLang="vi-VN" sz="1600">
                <a:solidFill>
                  <a:srgbClr val="000000"/>
                </a:solidFill>
                <a:latin typeface="Times New Roman" panose="02020603050405020304" pitchFamily="18" charset="0"/>
                <a:cs typeface="Calibri" panose="020F0502020204030204" pitchFamily="34" charset="0"/>
              </a:rPr>
              <a:t>: C</a:t>
            </a:r>
            <a:r>
              <a:rPr lang="nb-NO" altLang="vi-VN" sz="1600">
                <a:solidFill>
                  <a:srgbClr val="000000"/>
                </a:solidFill>
                <a:latin typeface="Arial" panose="020B0604020202020204" pitchFamily="34" charset="0"/>
                <a:cs typeface="Calibri" panose="020F0502020204030204" pitchFamily="34" charset="0"/>
              </a:rPr>
              <a:t>ó</a:t>
            </a:r>
            <a:r>
              <a:rPr lang="nb-NO" altLang="vi-VN" sz="1600">
                <a:solidFill>
                  <a:srgbClr val="000000"/>
                </a:solidFill>
                <a:latin typeface="Times New Roman" panose="02020603050405020304" pitchFamily="18" charset="0"/>
                <a:cs typeface="Calibri" panose="020F0502020204030204" pitchFamily="34" charset="0"/>
              </a:rPr>
              <a:t> tất cả c</a:t>
            </a:r>
            <a:r>
              <a:rPr lang="nb-NO" altLang="vi-VN" sz="1600">
                <a:solidFill>
                  <a:srgbClr val="000000"/>
                </a:solidFill>
                <a:latin typeface="Arial" panose="020B0604020202020204" pitchFamily="34" charset="0"/>
                <a:cs typeface="Calibri" panose="020F0502020204030204" pitchFamily="34" charset="0"/>
              </a:rPr>
              <a:t>á</a:t>
            </a:r>
            <a:r>
              <a:rPr lang="nb-NO" altLang="vi-VN" sz="1600">
                <a:solidFill>
                  <a:srgbClr val="000000"/>
                </a:solidFill>
                <a:latin typeface="Times New Roman" panose="02020603050405020304" pitchFamily="18" charset="0"/>
                <a:cs typeface="Calibri" panose="020F0502020204030204" pitchFamily="34" charset="0"/>
              </a:rPr>
              <a:t>c tiêu ch</a:t>
            </a:r>
            <a:r>
              <a:rPr lang="nb-NO" altLang="vi-VN" sz="1600">
                <a:solidFill>
                  <a:srgbClr val="000000"/>
                </a:solidFill>
                <a:latin typeface="Arial" panose="020B0604020202020204" pitchFamily="34" charset="0"/>
                <a:cs typeface="Calibri" panose="020F0502020204030204" pitchFamily="34" charset="0"/>
              </a:rPr>
              <a:t>í</a:t>
            </a:r>
            <a:r>
              <a:rPr lang="nb-NO" altLang="vi-VN" sz="1600">
                <a:solidFill>
                  <a:srgbClr val="000000"/>
                </a:solidFill>
                <a:latin typeface="Times New Roman" panose="02020603050405020304" pitchFamily="18" charset="0"/>
                <a:cs typeface="Calibri" panose="020F0502020204030204" pitchFamily="34" charset="0"/>
              </a:rPr>
              <a:t> đạt từ mức đạt trở lên, tối thiểu 2/3 tiêu ch</a:t>
            </a:r>
            <a:r>
              <a:rPr lang="nb-NO" altLang="vi-VN" sz="1600">
                <a:solidFill>
                  <a:srgbClr val="000000"/>
                </a:solidFill>
                <a:latin typeface="Arial" panose="020B0604020202020204" pitchFamily="34" charset="0"/>
                <a:cs typeface="Calibri" panose="020F0502020204030204" pitchFamily="34" charset="0"/>
              </a:rPr>
              <a:t>í</a:t>
            </a:r>
            <a:r>
              <a:rPr lang="nb-NO" altLang="vi-VN" sz="1600">
                <a:solidFill>
                  <a:srgbClr val="000000"/>
                </a:solidFill>
                <a:latin typeface="Times New Roman" panose="02020603050405020304" pitchFamily="18" charset="0"/>
                <a:cs typeface="Calibri" panose="020F0502020204030204" pitchFamily="34" charset="0"/>
              </a:rPr>
              <a:t> đạt từ mức tốt trở lên, trong đ</a:t>
            </a:r>
            <a:r>
              <a:rPr lang="nb-NO" altLang="vi-VN" sz="1600">
                <a:solidFill>
                  <a:srgbClr val="000000"/>
                </a:solidFill>
                <a:latin typeface="Arial" panose="020B0604020202020204" pitchFamily="34" charset="0"/>
                <a:cs typeface="Calibri" panose="020F0502020204030204" pitchFamily="34" charset="0"/>
              </a:rPr>
              <a:t>ó</a:t>
            </a:r>
            <a:r>
              <a:rPr lang="nb-NO" altLang="vi-VN" sz="1600">
                <a:solidFill>
                  <a:srgbClr val="000000"/>
                </a:solidFill>
                <a:latin typeface="Times New Roman" panose="02020603050405020304" pitchFamily="18" charset="0"/>
                <a:cs typeface="Calibri" panose="020F0502020204030204" pitchFamily="34" charset="0"/>
              </a:rPr>
              <a:t> c</a:t>
            </a:r>
            <a:r>
              <a:rPr lang="nb-NO" altLang="vi-VN" sz="1600">
                <a:solidFill>
                  <a:srgbClr val="000000"/>
                </a:solidFill>
                <a:latin typeface="Arial" panose="020B0604020202020204" pitchFamily="34" charset="0"/>
                <a:cs typeface="Calibri" panose="020F0502020204030204" pitchFamily="34" charset="0"/>
              </a:rPr>
              <a:t>á</a:t>
            </a:r>
            <a:r>
              <a:rPr lang="nb-NO" altLang="vi-VN" sz="1600">
                <a:solidFill>
                  <a:srgbClr val="000000"/>
                </a:solidFill>
                <a:latin typeface="Times New Roman" panose="02020603050405020304" pitchFamily="18" charset="0"/>
                <a:cs typeface="Calibri" panose="020F0502020204030204" pitchFamily="34" charset="0"/>
              </a:rPr>
              <a:t>c tiêu ch</a:t>
            </a:r>
            <a:r>
              <a:rPr lang="nb-NO" altLang="vi-VN" sz="1600">
                <a:solidFill>
                  <a:srgbClr val="000000"/>
                </a:solidFill>
                <a:latin typeface="Arial" panose="020B0604020202020204" pitchFamily="34" charset="0"/>
                <a:cs typeface="Calibri" panose="020F0502020204030204" pitchFamily="34" charset="0"/>
              </a:rPr>
              <a:t>í</a:t>
            </a:r>
            <a:r>
              <a:rPr lang="nb-NO" altLang="vi-VN" sz="1600">
                <a:solidFill>
                  <a:srgbClr val="000000"/>
                </a:solidFill>
                <a:latin typeface="Times New Roman" panose="02020603050405020304" pitchFamily="18" charset="0"/>
                <a:cs typeface="Calibri" panose="020F0502020204030204" pitchFamily="34" charset="0"/>
              </a:rPr>
              <a:t> tại Điều 5 Quy định chuẩn NNGVCSGDPT đạt mức tốt trở lên</a:t>
            </a:r>
            <a:endParaRPr lang="nb-NO" altLang="vi-VN" sz="1600">
              <a:solidFill>
                <a:schemeClr val="tx1"/>
              </a:solidFill>
              <a:latin typeface="Arial" panose="020B0604020202020204" pitchFamily="34" charset="0"/>
            </a:endParaRPr>
          </a:p>
        </p:txBody>
      </p:sp>
      <p:sp>
        <p:nvSpPr>
          <p:cNvPr id="32778" name="Rectangle 9"/>
          <p:cNvSpPr>
            <a:spLocks noChangeArrowheads="1"/>
          </p:cNvSpPr>
          <p:nvPr/>
        </p:nvSpPr>
        <p:spPr bwMode="auto">
          <a:xfrm>
            <a:off x="0" y="0"/>
            <a:ext cx="12192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2779" name="Rectangle 10"/>
          <p:cNvSpPr>
            <a:spLocks noChangeArrowheads="1"/>
          </p:cNvSpPr>
          <p:nvPr/>
        </p:nvSpPr>
        <p:spPr bwMode="auto">
          <a:xfrm>
            <a:off x="255588" y="0"/>
            <a:ext cx="6681787"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endParaRPr lang="nb-NO" altLang="vi-VN" sz="1100" dirty="0">
              <a:solidFill>
                <a:srgbClr val="000000"/>
              </a:solidFill>
              <a:latin typeface="Arial" panose="020B0604020202020204" pitchFamily="34" charset="0"/>
            </a:endParaRPr>
          </a:p>
          <a:p>
            <a:pPr>
              <a:spcBef>
                <a:spcPct val="0"/>
              </a:spcBef>
              <a:buClrTx/>
              <a:buFontTx/>
              <a:buNone/>
            </a:pPr>
            <a:r>
              <a:rPr lang="nb-NO" altLang="vi-VN" sz="2400" dirty="0">
                <a:solidFill>
                  <a:srgbClr val="000000"/>
                </a:solidFill>
                <a:latin typeface="Arial" panose="020B0604020202020204" pitchFamily="34" charset="0"/>
              </a:rPr>
              <a:t>Yêu cầu, điều kiện để đạt chuẩn nghề nghiệp</a:t>
            </a:r>
            <a:endParaRPr lang="en-US" altLang="vi-VN" sz="2400" dirty="0">
              <a:solidFill>
                <a:schemeClr val="tx1"/>
              </a:solidFill>
              <a:latin typeface="Arial" panose="020B0604020202020204" pitchFamily="34" charset="0"/>
            </a:endParaRPr>
          </a:p>
          <a:p>
            <a:pPr>
              <a:spcBef>
                <a:spcPct val="0"/>
              </a:spcBef>
              <a:buClrTx/>
              <a:buFontTx/>
              <a:buNone/>
            </a:pPr>
            <a:endParaRPr lang="en-US" altLang="vi-VN" sz="1800" dirty="0">
              <a:solidFill>
                <a:schemeClr val="tx1"/>
              </a:solidFill>
              <a:latin typeface="Arial" panose="020B0604020202020204" pitchFamily="34" charset="0"/>
            </a:endParaRPr>
          </a:p>
        </p:txBody>
      </p:sp>
      <p:sp>
        <p:nvSpPr>
          <p:cNvPr id="32780" name="Rectangle 14"/>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endParaRPr lang="vi-VN" altLang="vi-VN" sz="1800">
              <a:solidFill>
                <a:schemeClr val="tx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7"/>
          <p:cNvSpPr txBox="1">
            <a:spLocks noChangeArrowheads="1"/>
          </p:cNvSpPr>
          <p:nvPr/>
        </p:nvSpPr>
        <p:spPr bwMode="auto">
          <a:xfrm>
            <a:off x="1106488" y="1335088"/>
            <a:ext cx="1716087" cy="3468687"/>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endParaRPr lang="en-US" altLang="vi-VN" sz="2400" b="1">
              <a:solidFill>
                <a:schemeClr val="tx1"/>
              </a:solidFill>
              <a:latin typeface="Times New Roman" panose="02020603050405020304" pitchFamily="18" charset="0"/>
              <a:cs typeface="Calibri" panose="020F0502020204030204" pitchFamily="34" charset="0"/>
            </a:endParaRPr>
          </a:p>
          <a:p>
            <a:pPr algn="ctr">
              <a:spcBef>
                <a:spcPct val="0"/>
              </a:spcBef>
              <a:buClrTx/>
              <a:buFontTx/>
              <a:buNone/>
            </a:pPr>
            <a:endParaRPr lang="en-US" altLang="vi-VN" sz="2400" b="1">
              <a:solidFill>
                <a:schemeClr val="tx1"/>
              </a:solidFill>
              <a:latin typeface="Times New Roman" panose="02020603050405020304" pitchFamily="18" charset="0"/>
              <a:cs typeface="Calibri" panose="020F0502020204030204" pitchFamily="34" charset="0"/>
            </a:endParaRPr>
          </a:p>
          <a:p>
            <a:pPr algn="ctr">
              <a:spcBef>
                <a:spcPct val="0"/>
              </a:spcBef>
              <a:buClrTx/>
              <a:buFontTx/>
              <a:buNone/>
            </a:pPr>
            <a:r>
              <a:rPr lang="en-US" altLang="vi-VN" sz="2400" b="1">
                <a:solidFill>
                  <a:schemeClr val="tx1"/>
                </a:solidFill>
                <a:latin typeface="Times New Roman" panose="02020603050405020304" pitchFamily="18" charset="0"/>
                <a:cs typeface="Calibri" panose="020F0502020204030204" pitchFamily="34" charset="0"/>
              </a:rPr>
              <a:t>CHU KỲ </a:t>
            </a:r>
            <a:endParaRPr lang="en-US" altLang="vi-VN" sz="2400">
              <a:solidFill>
                <a:schemeClr val="tx1"/>
              </a:solidFill>
              <a:latin typeface="Arial" panose="020B0604020202020204" pitchFamily="34" charset="0"/>
            </a:endParaRPr>
          </a:p>
          <a:p>
            <a:pPr algn="ctr">
              <a:spcBef>
                <a:spcPct val="0"/>
              </a:spcBef>
              <a:buClrTx/>
              <a:buFontTx/>
              <a:buNone/>
            </a:pPr>
            <a:r>
              <a:rPr lang="en-US" altLang="vi-VN" sz="2400" b="1">
                <a:solidFill>
                  <a:schemeClr val="tx1"/>
                </a:solidFill>
                <a:latin typeface="Times New Roman" panose="02020603050405020304" pitchFamily="18" charset="0"/>
                <a:cs typeface="Calibri" panose="020F0502020204030204" pitchFamily="34" charset="0"/>
              </a:rPr>
              <a:t>Đ</a:t>
            </a:r>
            <a:r>
              <a:rPr lang="en-US" altLang="vi-VN" sz="2400" b="1">
                <a:solidFill>
                  <a:schemeClr val="tx1"/>
                </a:solidFill>
                <a:latin typeface="Arial" panose="020B0604020202020204" pitchFamily="34" charset="0"/>
                <a:cs typeface="Calibri" panose="020F0502020204030204" pitchFamily="34" charset="0"/>
              </a:rPr>
              <a:t>Á</a:t>
            </a:r>
            <a:r>
              <a:rPr lang="en-US" altLang="vi-VN" sz="2400" b="1">
                <a:solidFill>
                  <a:schemeClr val="tx1"/>
                </a:solidFill>
                <a:latin typeface="Times New Roman" panose="02020603050405020304" pitchFamily="18" charset="0"/>
                <a:cs typeface="Calibri" panose="020F0502020204030204" pitchFamily="34" charset="0"/>
              </a:rPr>
              <a:t>NH GI</a:t>
            </a:r>
            <a:r>
              <a:rPr lang="en-US" altLang="vi-VN" sz="2400" b="1">
                <a:solidFill>
                  <a:schemeClr val="tx1"/>
                </a:solidFill>
                <a:latin typeface="Arial" panose="020B0604020202020204" pitchFamily="34" charset="0"/>
                <a:cs typeface="Calibri" panose="020F0502020204030204" pitchFamily="34" charset="0"/>
              </a:rPr>
              <a:t>Á</a:t>
            </a:r>
            <a:r>
              <a:rPr lang="en-US" altLang="vi-VN" sz="2400" b="1">
                <a:solidFill>
                  <a:schemeClr val="tx1"/>
                </a:solidFill>
                <a:latin typeface="Times New Roman" panose="02020603050405020304" pitchFamily="18" charset="0"/>
                <a:cs typeface="Calibri" panose="020F0502020204030204" pitchFamily="34" charset="0"/>
              </a:rPr>
              <a:t> </a:t>
            </a:r>
            <a:endParaRPr lang="en-US" altLang="vi-VN" sz="2400">
              <a:solidFill>
                <a:schemeClr val="tx1"/>
              </a:solidFill>
              <a:latin typeface="Arial" panose="020B0604020202020204" pitchFamily="34" charset="0"/>
            </a:endParaRPr>
          </a:p>
          <a:p>
            <a:pPr algn="ctr">
              <a:spcBef>
                <a:spcPct val="0"/>
              </a:spcBef>
              <a:buClrTx/>
              <a:buFontTx/>
              <a:buNone/>
            </a:pPr>
            <a:endParaRPr lang="en-US" altLang="vi-VN" sz="2400">
              <a:solidFill>
                <a:schemeClr val="tx1"/>
              </a:solidFill>
              <a:latin typeface="Arial" panose="020B0604020202020204" pitchFamily="34" charset="0"/>
            </a:endParaRPr>
          </a:p>
        </p:txBody>
      </p:sp>
      <p:sp>
        <p:nvSpPr>
          <p:cNvPr id="33795" name="Text Box 6"/>
          <p:cNvSpPr txBox="1">
            <a:spLocks noChangeArrowheads="1"/>
          </p:cNvSpPr>
          <p:nvPr/>
        </p:nvSpPr>
        <p:spPr bwMode="auto">
          <a:xfrm>
            <a:off x="3956050" y="842963"/>
            <a:ext cx="7675563" cy="1277937"/>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en-US" altLang="vi-VN" sz="2200">
                <a:solidFill>
                  <a:schemeClr val="tx1"/>
                </a:solidFill>
                <a:latin typeface="Times New Roman" panose="02020603050405020304" pitchFamily="18" charset="0"/>
                <a:cs typeface="Calibri" panose="020F0502020204030204" pitchFamily="34" charset="0"/>
              </a:rPr>
              <a:t>Gi</a:t>
            </a:r>
            <a:r>
              <a:rPr lang="en-US" altLang="vi-VN" sz="2200">
                <a:solidFill>
                  <a:schemeClr val="tx1"/>
                </a:solidFill>
                <a:latin typeface="Arial" panose="020B0604020202020204" pitchFamily="34" charset="0"/>
                <a:cs typeface="Calibri" panose="020F0502020204030204" pitchFamily="34" charset="0"/>
              </a:rPr>
              <a:t>á</a:t>
            </a:r>
            <a:r>
              <a:rPr lang="en-US" altLang="vi-VN" sz="2200">
                <a:solidFill>
                  <a:schemeClr val="tx1"/>
                </a:solidFill>
                <a:latin typeface="Times New Roman" panose="02020603050405020304" pitchFamily="18" charset="0"/>
                <a:cs typeface="Calibri" panose="020F0502020204030204" pitchFamily="34" charset="0"/>
              </a:rPr>
              <a:t>o viên tự đ</a:t>
            </a:r>
            <a:r>
              <a:rPr lang="en-US" altLang="vi-VN" sz="2200">
                <a:solidFill>
                  <a:schemeClr val="tx1"/>
                </a:solidFill>
                <a:latin typeface="Arial" panose="020B0604020202020204" pitchFamily="34" charset="0"/>
                <a:cs typeface="Calibri" panose="020F0502020204030204" pitchFamily="34" charset="0"/>
              </a:rPr>
              <a:t>á</a:t>
            </a:r>
            <a:r>
              <a:rPr lang="en-US" altLang="vi-VN" sz="2200">
                <a:solidFill>
                  <a:schemeClr val="tx1"/>
                </a:solidFill>
                <a:latin typeface="Times New Roman" panose="02020603050405020304" pitchFamily="18" charset="0"/>
                <a:cs typeface="Calibri" panose="020F0502020204030204" pitchFamily="34" charset="0"/>
              </a:rPr>
              <a:t>nh gi</a:t>
            </a:r>
            <a:r>
              <a:rPr lang="en-US" altLang="vi-VN" sz="2200">
                <a:solidFill>
                  <a:schemeClr val="tx1"/>
                </a:solidFill>
                <a:latin typeface="Arial" panose="020B0604020202020204" pitchFamily="34" charset="0"/>
                <a:cs typeface="Calibri" panose="020F0502020204030204" pitchFamily="34" charset="0"/>
              </a:rPr>
              <a:t>á</a:t>
            </a:r>
            <a:r>
              <a:rPr lang="en-US" altLang="vi-VN" sz="2200">
                <a:solidFill>
                  <a:schemeClr val="tx1"/>
                </a:solidFill>
                <a:latin typeface="Times New Roman" panose="02020603050405020304" pitchFamily="18" charset="0"/>
                <a:cs typeface="Calibri" panose="020F0502020204030204" pitchFamily="34" charset="0"/>
              </a:rPr>
              <a:t> theo chu kỳ </a:t>
            </a:r>
            <a:r>
              <a:rPr lang="en-US" altLang="vi-VN" sz="2200" b="1" i="1">
                <a:solidFill>
                  <a:schemeClr val="tx1"/>
                </a:solidFill>
                <a:latin typeface="Times New Roman" panose="02020603050405020304" pitchFamily="18" charset="0"/>
                <a:cs typeface="Calibri" panose="020F0502020204030204" pitchFamily="34" charset="0"/>
              </a:rPr>
              <a:t>một năm một lần</a:t>
            </a:r>
            <a:r>
              <a:rPr lang="en-US" altLang="vi-VN" sz="2200">
                <a:solidFill>
                  <a:schemeClr val="tx1"/>
                </a:solidFill>
                <a:latin typeface="Times New Roman" panose="02020603050405020304" pitchFamily="18" charset="0"/>
                <a:cs typeface="Calibri" panose="020F0502020204030204" pitchFamily="34" charset="0"/>
              </a:rPr>
              <a:t> v</a:t>
            </a:r>
            <a:r>
              <a:rPr lang="en-US" altLang="vi-VN" sz="2200">
                <a:solidFill>
                  <a:schemeClr val="tx1"/>
                </a:solidFill>
                <a:latin typeface="Arial" panose="020B0604020202020204" pitchFamily="34" charset="0"/>
                <a:cs typeface="Calibri" panose="020F0502020204030204" pitchFamily="34" charset="0"/>
              </a:rPr>
              <a:t>à</a:t>
            </a:r>
            <a:r>
              <a:rPr lang="en-US" altLang="vi-VN" sz="2200">
                <a:solidFill>
                  <a:schemeClr val="tx1"/>
                </a:solidFill>
                <a:latin typeface="Times New Roman" panose="02020603050405020304" pitchFamily="18" charset="0"/>
                <a:cs typeface="Calibri" panose="020F0502020204030204" pitchFamily="34" charset="0"/>
              </a:rPr>
              <a:t>o cuối năm học </a:t>
            </a:r>
            <a:endParaRPr lang="en-US" altLang="vi-VN" sz="22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3796" name="Text Box 5"/>
          <p:cNvSpPr txBox="1">
            <a:spLocks noChangeArrowheads="1"/>
          </p:cNvSpPr>
          <p:nvPr/>
        </p:nvSpPr>
        <p:spPr bwMode="auto">
          <a:xfrm>
            <a:off x="3956050" y="2530475"/>
            <a:ext cx="7675563" cy="1419225"/>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nb-NO" altLang="vi-VN" sz="2400">
                <a:solidFill>
                  <a:schemeClr val="tx1"/>
                </a:solidFill>
                <a:latin typeface="Times New Roman" panose="02020603050405020304" pitchFamily="18" charset="0"/>
                <a:cs typeface="Calibri" panose="020F0502020204030204" pitchFamily="34" charset="0"/>
              </a:rPr>
              <a:t>Người đứng đầu cơ sở gi</a:t>
            </a:r>
            <a:r>
              <a:rPr lang="nb-NO" altLang="vi-VN" sz="2400">
                <a:solidFill>
                  <a:schemeClr val="tx1"/>
                </a:solidFill>
                <a:latin typeface="Arial" panose="020B0604020202020204" pitchFamily="34" charset="0"/>
                <a:cs typeface="Calibri" panose="020F0502020204030204" pitchFamily="34" charset="0"/>
              </a:rPr>
              <a:t>á</a:t>
            </a:r>
            <a:r>
              <a:rPr lang="nb-NO" altLang="vi-VN" sz="2400">
                <a:solidFill>
                  <a:schemeClr val="tx1"/>
                </a:solidFill>
                <a:latin typeface="Times New Roman" panose="02020603050405020304" pitchFamily="18" charset="0"/>
                <a:cs typeface="Calibri" panose="020F0502020204030204" pitchFamily="34" charset="0"/>
              </a:rPr>
              <a:t>o dục phổ thông tổ chức đ</a:t>
            </a:r>
            <a:r>
              <a:rPr lang="nb-NO" altLang="vi-VN" sz="2400">
                <a:solidFill>
                  <a:schemeClr val="tx1"/>
                </a:solidFill>
                <a:latin typeface="Arial" panose="020B0604020202020204" pitchFamily="34" charset="0"/>
                <a:cs typeface="Calibri" panose="020F0502020204030204" pitchFamily="34" charset="0"/>
              </a:rPr>
              <a:t>á</a:t>
            </a:r>
            <a:r>
              <a:rPr lang="nb-NO" altLang="vi-VN" sz="2400">
                <a:solidFill>
                  <a:schemeClr val="tx1"/>
                </a:solidFill>
                <a:latin typeface="Times New Roman" panose="02020603050405020304" pitchFamily="18" charset="0"/>
                <a:cs typeface="Calibri" panose="020F0502020204030204" pitchFamily="34" charset="0"/>
              </a:rPr>
              <a:t>nh gi</a:t>
            </a:r>
            <a:r>
              <a:rPr lang="nb-NO" altLang="vi-VN" sz="2400">
                <a:solidFill>
                  <a:schemeClr val="tx1"/>
                </a:solidFill>
                <a:latin typeface="Arial" panose="020B0604020202020204" pitchFamily="34" charset="0"/>
                <a:cs typeface="Calibri" panose="020F0502020204030204" pitchFamily="34" charset="0"/>
              </a:rPr>
              <a:t>á</a:t>
            </a:r>
            <a:r>
              <a:rPr lang="nb-NO" altLang="vi-VN" sz="2400">
                <a:solidFill>
                  <a:schemeClr val="tx1"/>
                </a:solidFill>
                <a:latin typeface="Times New Roman" panose="02020603050405020304" pitchFamily="18" charset="0"/>
                <a:cs typeface="Calibri" panose="020F0502020204030204" pitchFamily="34" charset="0"/>
              </a:rPr>
              <a:t> gi</a:t>
            </a:r>
            <a:r>
              <a:rPr lang="nb-NO" altLang="vi-VN" sz="2400">
                <a:solidFill>
                  <a:schemeClr val="tx1"/>
                </a:solidFill>
                <a:latin typeface="Arial" panose="020B0604020202020204" pitchFamily="34" charset="0"/>
                <a:cs typeface="Calibri" panose="020F0502020204030204" pitchFamily="34" charset="0"/>
              </a:rPr>
              <a:t>á</a:t>
            </a:r>
            <a:r>
              <a:rPr lang="nb-NO" altLang="vi-VN" sz="2400">
                <a:solidFill>
                  <a:schemeClr val="tx1"/>
                </a:solidFill>
                <a:latin typeface="Times New Roman" panose="02020603050405020304" pitchFamily="18" charset="0"/>
                <a:cs typeface="Calibri" panose="020F0502020204030204" pitchFamily="34" charset="0"/>
              </a:rPr>
              <a:t>o viên theo chu kỳ </a:t>
            </a:r>
            <a:r>
              <a:rPr lang="nb-NO" altLang="vi-VN" sz="2400" b="1" i="1">
                <a:solidFill>
                  <a:schemeClr val="tx1"/>
                </a:solidFill>
                <a:latin typeface="Times New Roman" panose="02020603050405020304" pitchFamily="18" charset="0"/>
                <a:cs typeface="Calibri" panose="020F0502020204030204" pitchFamily="34" charset="0"/>
              </a:rPr>
              <a:t>hai năm một lần</a:t>
            </a:r>
            <a:r>
              <a:rPr lang="nb-NO" altLang="vi-VN" sz="2400">
                <a:solidFill>
                  <a:schemeClr val="tx1"/>
                </a:solidFill>
                <a:latin typeface="Times New Roman" panose="02020603050405020304" pitchFamily="18" charset="0"/>
                <a:cs typeface="Calibri" panose="020F0502020204030204" pitchFamily="34" charset="0"/>
              </a:rPr>
              <a:t> v</a:t>
            </a:r>
            <a:r>
              <a:rPr lang="nb-NO" altLang="vi-VN" sz="2400">
                <a:solidFill>
                  <a:schemeClr val="tx1"/>
                </a:solidFill>
                <a:latin typeface="Arial" panose="020B0604020202020204" pitchFamily="34" charset="0"/>
                <a:cs typeface="Calibri" panose="020F0502020204030204" pitchFamily="34" charset="0"/>
              </a:rPr>
              <a:t>à</a:t>
            </a:r>
            <a:r>
              <a:rPr lang="nb-NO" altLang="vi-VN" sz="2400">
                <a:solidFill>
                  <a:schemeClr val="tx1"/>
                </a:solidFill>
                <a:latin typeface="Times New Roman" panose="02020603050405020304" pitchFamily="18" charset="0"/>
                <a:cs typeface="Calibri" panose="020F0502020204030204" pitchFamily="34" charset="0"/>
              </a:rPr>
              <a:t>o cuối năm học</a:t>
            </a:r>
            <a:endParaRPr lang="nb-NO" altLang="vi-VN" sz="2400">
              <a:solidFill>
                <a:schemeClr val="tx1"/>
              </a:solidFill>
              <a:latin typeface="Arial" panose="020B0604020202020204" pitchFamily="34" charset="0"/>
            </a:endParaRPr>
          </a:p>
        </p:txBody>
      </p:sp>
      <p:sp>
        <p:nvSpPr>
          <p:cNvPr id="33797" name="Text Box 4"/>
          <p:cNvSpPr txBox="1">
            <a:spLocks noChangeArrowheads="1"/>
          </p:cNvSpPr>
          <p:nvPr/>
        </p:nvSpPr>
        <p:spPr bwMode="auto">
          <a:xfrm>
            <a:off x="3846513" y="4438650"/>
            <a:ext cx="7675562" cy="1779588"/>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en-US" altLang="vi-VN" sz="2200" dirty="0">
                <a:solidFill>
                  <a:srgbClr val="000000"/>
                </a:solidFill>
                <a:latin typeface="Times New Roman" panose="02020603050405020304" pitchFamily="18" charset="0"/>
                <a:cs typeface="Calibri" panose="020F0502020204030204" pitchFamily="34" charset="0"/>
              </a:rPr>
              <a:t>Trường hợp đặc biệt (VD như được chọn, cử tham gia ĐT; lựa chọn gi</a:t>
            </a:r>
            <a:r>
              <a:rPr lang="en-US" altLang="vi-VN" sz="2200" dirty="0">
                <a:solidFill>
                  <a:srgbClr val="000000"/>
                </a:solidFill>
                <a:latin typeface="Arial" panose="020B0604020202020204" pitchFamily="34" charset="0"/>
                <a:cs typeface="Calibri" panose="020F0502020204030204" pitchFamily="34" charset="0"/>
              </a:rPr>
              <a:t>á</a:t>
            </a:r>
            <a:r>
              <a:rPr lang="en-US" altLang="vi-VN" sz="2200" dirty="0">
                <a:solidFill>
                  <a:srgbClr val="000000"/>
                </a:solidFill>
                <a:latin typeface="Times New Roman" panose="02020603050405020304" pitchFamily="18" charset="0"/>
                <a:cs typeface="Calibri" panose="020F0502020204030204" pitchFamily="34" charset="0"/>
              </a:rPr>
              <a:t>o viên cơ sở gi</a:t>
            </a:r>
            <a:r>
              <a:rPr lang="en-US" altLang="vi-VN" sz="2200" dirty="0">
                <a:solidFill>
                  <a:srgbClr val="000000"/>
                </a:solidFill>
                <a:latin typeface="Arial" panose="020B0604020202020204" pitchFamily="34" charset="0"/>
                <a:cs typeface="Calibri" panose="020F0502020204030204" pitchFamily="34" charset="0"/>
              </a:rPr>
              <a:t>á</a:t>
            </a:r>
            <a:r>
              <a:rPr lang="en-US" altLang="vi-VN" sz="2200" dirty="0">
                <a:solidFill>
                  <a:srgbClr val="000000"/>
                </a:solidFill>
                <a:latin typeface="Times New Roman" panose="02020603050405020304" pitchFamily="18" charset="0"/>
                <a:cs typeface="Calibri" panose="020F0502020204030204" pitchFamily="34" charset="0"/>
              </a:rPr>
              <a:t>o dục phổ thông cốt c</a:t>
            </a:r>
            <a:r>
              <a:rPr lang="en-US" altLang="vi-VN" sz="2200" dirty="0">
                <a:solidFill>
                  <a:srgbClr val="000000"/>
                </a:solidFill>
                <a:latin typeface="Arial" panose="020B0604020202020204" pitchFamily="34" charset="0"/>
                <a:cs typeface="Calibri" panose="020F0502020204030204" pitchFamily="34" charset="0"/>
              </a:rPr>
              <a:t>á</a:t>
            </a:r>
            <a:r>
              <a:rPr lang="en-US" altLang="vi-VN" sz="2200" dirty="0">
                <a:solidFill>
                  <a:srgbClr val="000000"/>
                </a:solidFill>
                <a:latin typeface="Times New Roman" panose="02020603050405020304" pitchFamily="18" charset="0"/>
                <a:cs typeface="Calibri" panose="020F0502020204030204" pitchFamily="34" charset="0"/>
              </a:rPr>
              <a:t>n</a:t>
            </a:r>
            <a:r>
              <a:rPr lang="en-US" altLang="vi-VN" sz="2200" dirty="0">
                <a:solidFill>
                  <a:srgbClr val="000000"/>
                </a:solidFill>
                <a:latin typeface="Arial" panose="020B0604020202020204" pitchFamily="34" charset="0"/>
                <a:cs typeface="Calibri" panose="020F0502020204030204" pitchFamily="34" charset="0"/>
              </a:rPr>
              <a:t>…</a:t>
            </a:r>
            <a:r>
              <a:rPr lang="en-US" altLang="vi-VN" sz="2200" dirty="0">
                <a:solidFill>
                  <a:srgbClr val="000000"/>
                </a:solidFill>
                <a:latin typeface="Times New Roman" panose="02020603050405020304" pitchFamily="18" charset="0"/>
                <a:cs typeface="Calibri" panose="020F0502020204030204" pitchFamily="34" charset="0"/>
              </a:rPr>
              <a:t>) được cơ quan quản lý cấp trên đồng ý, nh</a:t>
            </a:r>
            <a:r>
              <a:rPr lang="en-US" altLang="vi-VN" sz="2200" dirty="0">
                <a:solidFill>
                  <a:srgbClr val="000000"/>
                </a:solidFill>
                <a:latin typeface="Arial" panose="020B0604020202020204" pitchFamily="34" charset="0"/>
                <a:cs typeface="Calibri" panose="020F0502020204030204" pitchFamily="34" charset="0"/>
              </a:rPr>
              <a:t>à</a:t>
            </a:r>
            <a:r>
              <a:rPr lang="en-US" altLang="vi-VN" sz="2200" dirty="0">
                <a:solidFill>
                  <a:srgbClr val="000000"/>
                </a:solidFill>
                <a:latin typeface="Times New Roman" panose="02020603050405020304" pitchFamily="18" charset="0"/>
                <a:cs typeface="Calibri" panose="020F0502020204030204" pitchFamily="34" charset="0"/>
              </a:rPr>
              <a:t> trường r</a:t>
            </a:r>
            <a:r>
              <a:rPr lang="en-US" altLang="vi-VN" sz="2200" dirty="0">
                <a:solidFill>
                  <a:srgbClr val="000000"/>
                </a:solidFill>
                <a:latin typeface="Arial" panose="020B0604020202020204" pitchFamily="34" charset="0"/>
                <a:cs typeface="Calibri" panose="020F0502020204030204" pitchFamily="34" charset="0"/>
              </a:rPr>
              <a:t>ú</a:t>
            </a:r>
            <a:r>
              <a:rPr lang="en-US" altLang="vi-VN" sz="2200" dirty="0">
                <a:solidFill>
                  <a:srgbClr val="000000"/>
                </a:solidFill>
                <a:latin typeface="Times New Roman" panose="02020603050405020304" pitchFamily="18" charset="0"/>
                <a:cs typeface="Calibri" panose="020F0502020204030204" pitchFamily="34" charset="0"/>
              </a:rPr>
              <a:t>t ngắn chu kỳ đ</a:t>
            </a:r>
            <a:r>
              <a:rPr lang="en-US" altLang="vi-VN" sz="2200" dirty="0">
                <a:solidFill>
                  <a:srgbClr val="000000"/>
                </a:solidFill>
                <a:latin typeface="Arial" panose="020B0604020202020204" pitchFamily="34" charset="0"/>
                <a:cs typeface="Calibri" panose="020F0502020204030204" pitchFamily="34" charset="0"/>
              </a:rPr>
              <a:t>á</a:t>
            </a:r>
            <a:r>
              <a:rPr lang="en-US" altLang="vi-VN" sz="2200" dirty="0">
                <a:solidFill>
                  <a:srgbClr val="000000"/>
                </a:solidFill>
                <a:latin typeface="Times New Roman" panose="02020603050405020304" pitchFamily="18" charset="0"/>
                <a:cs typeface="Calibri" panose="020F0502020204030204" pitchFamily="34" charset="0"/>
              </a:rPr>
              <a:t>nh gi</a:t>
            </a:r>
            <a:r>
              <a:rPr lang="en-US" altLang="vi-VN" sz="2200" dirty="0">
                <a:solidFill>
                  <a:srgbClr val="000000"/>
                </a:solidFill>
                <a:latin typeface="Arial" panose="020B0604020202020204" pitchFamily="34" charset="0"/>
                <a:cs typeface="Calibri" panose="020F0502020204030204" pitchFamily="34" charset="0"/>
              </a:rPr>
              <a:t>á</a:t>
            </a:r>
            <a:r>
              <a:rPr lang="en-US" altLang="vi-VN" sz="2200" dirty="0">
                <a:solidFill>
                  <a:srgbClr val="000000"/>
                </a:solidFill>
                <a:latin typeface="Times New Roman" panose="02020603050405020304" pitchFamily="18" charset="0"/>
                <a:cs typeface="Calibri" panose="020F0502020204030204" pitchFamily="34" charset="0"/>
              </a:rPr>
              <a:t> </a:t>
            </a:r>
          </a:p>
          <a:p>
            <a:pPr algn="just">
              <a:spcBef>
                <a:spcPct val="0"/>
              </a:spcBef>
              <a:buClrTx/>
              <a:buFontTx/>
              <a:buNone/>
            </a:pPr>
            <a:r>
              <a:rPr lang="en-US" altLang="vi-VN" sz="2200" dirty="0">
                <a:solidFill>
                  <a:srgbClr val="000000"/>
                </a:solidFill>
                <a:latin typeface="Times New Roman" panose="02020603050405020304" pitchFamily="18" charset="0"/>
                <a:cs typeface="Calibri" panose="020F0502020204030204" pitchFamily="34" charset="0"/>
              </a:rPr>
              <a:t>(c</a:t>
            </a:r>
            <a:r>
              <a:rPr lang="en-US" altLang="vi-VN" sz="2200" dirty="0">
                <a:solidFill>
                  <a:srgbClr val="000000"/>
                </a:solidFill>
                <a:latin typeface="Arial" panose="020B0604020202020204" pitchFamily="34" charset="0"/>
                <a:cs typeface="Calibri" panose="020F0502020204030204" pitchFamily="34" charset="0"/>
              </a:rPr>
              <a:t>ó</a:t>
            </a:r>
            <a:r>
              <a:rPr lang="en-US" altLang="vi-VN" sz="2200" dirty="0">
                <a:solidFill>
                  <a:srgbClr val="000000"/>
                </a:solidFill>
                <a:latin typeface="Times New Roman" panose="02020603050405020304" pitchFamily="18" charset="0"/>
                <a:cs typeface="Calibri" panose="020F0502020204030204" pitchFamily="34" charset="0"/>
              </a:rPr>
              <a:t> thể r</a:t>
            </a:r>
            <a:r>
              <a:rPr lang="en-US" altLang="vi-VN" sz="2200" dirty="0">
                <a:solidFill>
                  <a:srgbClr val="000000"/>
                </a:solidFill>
                <a:latin typeface="Arial" panose="020B0604020202020204" pitchFamily="34" charset="0"/>
                <a:cs typeface="Calibri" panose="020F0502020204030204" pitchFamily="34" charset="0"/>
              </a:rPr>
              <a:t>ú</a:t>
            </a:r>
            <a:r>
              <a:rPr lang="en-US" altLang="vi-VN" sz="2200" dirty="0">
                <a:solidFill>
                  <a:srgbClr val="000000"/>
                </a:solidFill>
                <a:latin typeface="Times New Roman" panose="02020603050405020304" pitchFamily="18" charset="0"/>
                <a:cs typeface="Calibri" panose="020F0502020204030204" pitchFamily="34" charset="0"/>
              </a:rPr>
              <a:t>t ngắn chu kỳ đ</a:t>
            </a:r>
            <a:r>
              <a:rPr lang="en-US" altLang="vi-VN" sz="2200" dirty="0">
                <a:solidFill>
                  <a:srgbClr val="000000"/>
                </a:solidFill>
                <a:latin typeface="Arial" panose="020B0604020202020204" pitchFamily="34" charset="0"/>
                <a:cs typeface="Calibri" panose="020F0502020204030204" pitchFamily="34" charset="0"/>
              </a:rPr>
              <a:t>á</a:t>
            </a:r>
            <a:r>
              <a:rPr lang="en-US" altLang="vi-VN" sz="2200" dirty="0">
                <a:solidFill>
                  <a:srgbClr val="000000"/>
                </a:solidFill>
                <a:latin typeface="Times New Roman" panose="02020603050405020304" pitchFamily="18" charset="0"/>
                <a:cs typeface="Calibri" panose="020F0502020204030204" pitchFamily="34" charset="0"/>
              </a:rPr>
              <a:t>nh gi</a:t>
            </a:r>
            <a:r>
              <a:rPr lang="en-US" altLang="vi-VN" sz="2200" dirty="0">
                <a:solidFill>
                  <a:srgbClr val="000000"/>
                </a:solidFill>
                <a:latin typeface="Arial" panose="020B0604020202020204" pitchFamily="34" charset="0"/>
                <a:cs typeface="Calibri" panose="020F0502020204030204" pitchFamily="34" charset="0"/>
              </a:rPr>
              <a:t>á</a:t>
            </a:r>
            <a:r>
              <a:rPr lang="en-US" altLang="vi-VN" sz="2200" dirty="0">
                <a:solidFill>
                  <a:srgbClr val="000000"/>
                </a:solidFill>
                <a:latin typeface="Times New Roman" panose="02020603050405020304" pitchFamily="18" charset="0"/>
                <a:cs typeface="Calibri" panose="020F0502020204030204" pitchFamily="34" charset="0"/>
              </a:rPr>
              <a:t> 01 năm/lần song phải thực hiện đầy đủ quy tr</a:t>
            </a:r>
            <a:r>
              <a:rPr lang="en-US" altLang="vi-VN" sz="2200" dirty="0">
                <a:solidFill>
                  <a:srgbClr val="000000"/>
                </a:solidFill>
                <a:latin typeface="Arial" panose="020B0604020202020204" pitchFamily="34" charset="0"/>
                <a:cs typeface="Calibri" panose="020F0502020204030204" pitchFamily="34" charset="0"/>
              </a:rPr>
              <a:t>ì</a:t>
            </a:r>
            <a:r>
              <a:rPr lang="en-US" altLang="vi-VN" sz="2200" dirty="0">
                <a:solidFill>
                  <a:srgbClr val="000000"/>
                </a:solidFill>
                <a:latin typeface="Times New Roman" panose="02020603050405020304" pitchFamily="18" charset="0"/>
                <a:cs typeface="Calibri" panose="020F0502020204030204" pitchFamily="34" charset="0"/>
              </a:rPr>
              <a:t>nh tại </a:t>
            </a:r>
            <a:r>
              <a:rPr lang="en-US" altLang="vi-VN" sz="2200" dirty="0" smtClean="0">
                <a:solidFill>
                  <a:srgbClr val="000000"/>
                </a:solidFill>
                <a:latin typeface="Times New Roman" panose="02020603050405020304" pitchFamily="18" charset="0"/>
                <a:cs typeface="Calibri" panose="020F0502020204030204" pitchFamily="34" charset="0"/>
              </a:rPr>
              <a:t>khoản </a:t>
            </a:r>
            <a:r>
              <a:rPr lang="en-US" altLang="vi-VN" sz="2200" dirty="0">
                <a:solidFill>
                  <a:srgbClr val="000000"/>
                </a:solidFill>
                <a:latin typeface="Times New Roman" panose="02020603050405020304" pitchFamily="18" charset="0"/>
                <a:cs typeface="Calibri" panose="020F0502020204030204" pitchFamily="34" charset="0"/>
              </a:rPr>
              <a:t>1 Điều </a:t>
            </a:r>
            <a:r>
              <a:rPr lang="en-US" altLang="vi-VN" sz="2200" dirty="0" smtClean="0">
                <a:solidFill>
                  <a:srgbClr val="000000"/>
                </a:solidFill>
                <a:latin typeface="Times New Roman" panose="02020603050405020304" pitchFamily="18" charset="0"/>
                <a:cs typeface="Calibri" panose="020F0502020204030204" pitchFamily="34" charset="0"/>
              </a:rPr>
              <a:t>10)</a:t>
            </a:r>
            <a:endParaRPr lang="en-US" altLang="vi-VN" sz="2200" dirty="0">
              <a:solidFill>
                <a:schemeClr val="tx1"/>
              </a:solidFill>
              <a:latin typeface="Arial" panose="020B0604020202020204" pitchFamily="34" charset="0"/>
            </a:endParaRPr>
          </a:p>
          <a:p>
            <a:pPr>
              <a:spcBef>
                <a:spcPct val="0"/>
              </a:spcBef>
              <a:buClrTx/>
              <a:buFontTx/>
              <a:buNone/>
            </a:pPr>
            <a:endParaRPr lang="en-US" altLang="vi-VN" sz="2200" dirty="0">
              <a:solidFill>
                <a:schemeClr val="tx1"/>
              </a:solidFill>
              <a:latin typeface="Arial" panose="020B0604020202020204" pitchFamily="34" charset="0"/>
            </a:endParaRPr>
          </a:p>
        </p:txBody>
      </p:sp>
      <p:cxnSp>
        <p:nvCxnSpPr>
          <p:cNvPr id="33798" name="AutoShape 3"/>
          <p:cNvCxnSpPr>
            <a:cxnSpLocks noChangeShapeType="1"/>
          </p:cNvCxnSpPr>
          <p:nvPr/>
        </p:nvCxnSpPr>
        <p:spPr bwMode="auto">
          <a:xfrm flipV="1">
            <a:off x="2828925" y="1403350"/>
            <a:ext cx="1135063" cy="15113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cxnSp>
        <p:nvCxnSpPr>
          <p:cNvPr id="33799" name="AutoShape 2"/>
          <p:cNvCxnSpPr>
            <a:cxnSpLocks noChangeShapeType="1"/>
          </p:cNvCxnSpPr>
          <p:nvPr/>
        </p:nvCxnSpPr>
        <p:spPr bwMode="auto">
          <a:xfrm>
            <a:off x="2854325" y="3168650"/>
            <a:ext cx="1095375" cy="4603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cxnSp>
        <p:nvCxnSpPr>
          <p:cNvPr id="33800" name="AutoShape 1"/>
          <p:cNvCxnSpPr>
            <a:cxnSpLocks noChangeShapeType="1"/>
          </p:cNvCxnSpPr>
          <p:nvPr/>
        </p:nvCxnSpPr>
        <p:spPr bwMode="auto">
          <a:xfrm>
            <a:off x="2816225" y="3462338"/>
            <a:ext cx="1014413" cy="192563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sp>
        <p:nvSpPr>
          <p:cNvPr id="33801" name="Rectangle 13"/>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endParaRPr lang="vi-VN" altLang="vi-VN" sz="1800">
              <a:solidFill>
                <a:schemeClr val="tx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2592388" y="623888"/>
            <a:ext cx="8912225" cy="1281112"/>
          </a:xfrm>
        </p:spPr>
        <p:txBody>
          <a:bodyPr/>
          <a:lstStyle/>
          <a:p>
            <a:endParaRPr lang="vi-VN" altLang="vi-VN" smtClean="0">
              <a:latin typeface="Century Gothic" panose="020B0502020202020204" pitchFamily="34" charset="0"/>
            </a:endParaRPr>
          </a:p>
        </p:txBody>
      </p:sp>
      <p:sp>
        <p:nvSpPr>
          <p:cNvPr id="34819" name="Content Placeholder 2"/>
          <p:cNvSpPr>
            <a:spLocks noGrp="1"/>
          </p:cNvSpPr>
          <p:nvPr>
            <p:ph idx="1"/>
          </p:nvPr>
        </p:nvSpPr>
        <p:spPr>
          <a:xfrm>
            <a:off x="2589213" y="2133600"/>
            <a:ext cx="8915400" cy="3778250"/>
          </a:xfrm>
        </p:spPr>
        <p:txBody>
          <a:bodyPr/>
          <a:lstStyle/>
          <a:p>
            <a:endParaRPr lang="vi-VN" altLang="vi-VN" smtClean="0">
              <a:latin typeface="Century Gothic" panose="020B0502020202020204" pitchFamily="34" charset="0"/>
            </a:endParaRPr>
          </a:p>
        </p:txBody>
      </p:sp>
      <p:sp>
        <p:nvSpPr>
          <p:cNvPr id="34820" name="Rectangle 2"/>
          <p:cNvSpPr>
            <a:spLocks noChangeArrowheads="1"/>
          </p:cNvSpPr>
          <p:nvPr/>
        </p:nvSpPr>
        <p:spPr bwMode="auto">
          <a:xfrm>
            <a:off x="0" y="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graphicFrame>
        <p:nvGraphicFramePr>
          <p:cNvPr id="34821" name="Object 1"/>
          <p:cNvGraphicFramePr>
            <a:graphicFrameLocks noChangeAspect="1"/>
          </p:cNvGraphicFramePr>
          <p:nvPr>
            <p:extLst>
              <p:ext uri="{D42A27DB-BD31-4B8C-83A1-F6EECF244321}">
                <p14:modId xmlns:p14="http://schemas.microsoft.com/office/powerpoint/2010/main" xmlns="" val="1671460959"/>
              </p:ext>
            </p:extLst>
          </p:nvPr>
        </p:nvGraphicFramePr>
        <p:xfrm>
          <a:off x="0" y="-1"/>
          <a:ext cx="12192000" cy="6858001"/>
        </p:xfrm>
        <a:graphic>
          <a:graphicData uri="http://schemas.openxmlformats.org/presentationml/2006/ole">
            <p:oleObj spid="_x0000_s34826" name="Slide" r:id="rId3" imgW="4510871" imgH="3383444" progId="PowerPoint.Slide.12">
              <p:embed/>
            </p:oleObj>
          </a:graphicData>
        </a:graphic>
      </p:graphicFrame>
      <p:sp>
        <p:nvSpPr>
          <p:cNvPr id="34822" name="Rectangle 3"/>
          <p:cNvSpPr>
            <a:spLocks noChangeArrowheads="1"/>
          </p:cNvSpPr>
          <p:nvPr/>
        </p:nvSpPr>
        <p:spPr bwMode="auto">
          <a:xfrm>
            <a:off x="0" y="4257675"/>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3"/>
          <p:cNvSpPr>
            <a:spLocks noChangeArrowheads="1"/>
          </p:cNvSpPr>
          <p:nvPr/>
        </p:nvSpPr>
        <p:spPr bwMode="auto">
          <a:xfrm>
            <a:off x="8513763" y="1719263"/>
            <a:ext cx="2995612" cy="4827587"/>
          </a:xfrm>
          <a:prstGeom prst="roundRect">
            <a:avLst>
              <a:gd name="adj" fmla="val 16667"/>
            </a:avLst>
          </a:prstGeom>
          <a:solidFill>
            <a:srgbClr val="FFFFFF"/>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5843" name="Text Box 4"/>
          <p:cNvSpPr txBox="1">
            <a:spLocks noChangeArrowheads="1"/>
          </p:cNvSpPr>
          <p:nvPr/>
        </p:nvSpPr>
        <p:spPr bwMode="auto">
          <a:xfrm>
            <a:off x="8888413" y="2073275"/>
            <a:ext cx="2149475" cy="1547813"/>
          </a:xfrm>
          <a:prstGeom prst="rect">
            <a:avLst/>
          </a:prstGeom>
          <a:solidFill>
            <a:srgbClr val="FFFFFF"/>
          </a:solidFill>
          <a:ln w="9525">
            <a:solidFill>
              <a:srgbClr val="FFFFFF"/>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nb-NO" altLang="vi-VN" sz="2200" b="1" u="sng" dirty="0">
                <a:solidFill>
                  <a:schemeClr val="tx1"/>
                </a:solidFill>
                <a:latin typeface="Times New Roman" panose="02020603050405020304" pitchFamily="18" charset="0"/>
                <a:cs typeface="Calibri" panose="020F0502020204030204" pitchFamily="34" charset="0"/>
              </a:rPr>
              <a:t>Bước 3: </a:t>
            </a:r>
            <a:endParaRPr lang="en-US" altLang="vi-VN" sz="2200" dirty="0">
              <a:solidFill>
                <a:schemeClr val="tx1"/>
              </a:solidFill>
              <a:latin typeface="Arial" panose="020B0604020202020204" pitchFamily="34" charset="0"/>
            </a:endParaRPr>
          </a:p>
          <a:p>
            <a:pPr algn="just">
              <a:spcBef>
                <a:spcPct val="0"/>
              </a:spcBef>
              <a:buClrTx/>
              <a:buFontTx/>
              <a:buNone/>
            </a:pPr>
            <a:r>
              <a:rPr lang="en-US" altLang="vi-VN" sz="2200" dirty="0">
                <a:solidFill>
                  <a:schemeClr val="tx1"/>
                </a:solidFill>
                <a:latin typeface="Times New Roman" panose="02020603050405020304" pitchFamily="18" charset="0"/>
                <a:cs typeface="Courier New" panose="02070309020205020404" pitchFamily="49" charset="0"/>
              </a:rPr>
              <a:t>G</a:t>
            </a:r>
            <a:r>
              <a:rPr lang="nb-NO" altLang="vi-VN" sz="2200" dirty="0">
                <a:solidFill>
                  <a:schemeClr val="tx1"/>
                </a:solidFill>
                <a:latin typeface="Times New Roman" panose="02020603050405020304" pitchFamily="18" charset="0"/>
                <a:cs typeface="Courier New" panose="02070309020205020404" pitchFamily="49" charset="0"/>
              </a:rPr>
              <a:t>i</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m đốc sở gi</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o dục v</a:t>
            </a:r>
            <a:r>
              <a:rPr lang="nb-NO" altLang="vi-VN" sz="2200" dirty="0">
                <a:solidFill>
                  <a:schemeClr val="tx1"/>
                </a:solidFill>
                <a:latin typeface="Arial" panose="020B0604020202020204" pitchFamily="34" charset="0"/>
                <a:cs typeface="Courier New" panose="02070309020205020404" pitchFamily="49" charset="0"/>
              </a:rPr>
              <a:t>à</a:t>
            </a:r>
            <a:r>
              <a:rPr lang="nb-NO" altLang="vi-VN" sz="2200" dirty="0">
                <a:solidFill>
                  <a:schemeClr val="tx1"/>
                </a:solidFill>
                <a:latin typeface="Times New Roman" panose="02020603050405020304" pitchFamily="18" charset="0"/>
                <a:cs typeface="Courier New" panose="02070309020205020404" pitchFamily="49" charset="0"/>
              </a:rPr>
              <a:t> đ</a:t>
            </a:r>
            <a:r>
              <a:rPr lang="nb-NO" altLang="vi-VN" sz="2200" dirty="0">
                <a:solidFill>
                  <a:schemeClr val="tx1"/>
                </a:solidFill>
                <a:latin typeface="Arial" panose="020B0604020202020204" pitchFamily="34" charset="0"/>
                <a:cs typeface="Courier New" panose="02070309020205020404" pitchFamily="49" charset="0"/>
              </a:rPr>
              <a:t>à</a:t>
            </a:r>
            <a:r>
              <a:rPr lang="nb-NO" altLang="vi-VN" sz="2200" dirty="0">
                <a:solidFill>
                  <a:schemeClr val="tx1"/>
                </a:solidFill>
                <a:latin typeface="Times New Roman" panose="02020603050405020304" pitchFamily="18" charset="0"/>
                <a:cs typeface="Courier New" panose="02070309020205020404" pitchFamily="49" charset="0"/>
              </a:rPr>
              <a:t>o tạo lựa chọn v</a:t>
            </a:r>
            <a:r>
              <a:rPr lang="nb-NO" altLang="vi-VN" sz="2200" dirty="0">
                <a:solidFill>
                  <a:schemeClr val="tx1"/>
                </a:solidFill>
                <a:latin typeface="Arial" panose="020B0604020202020204" pitchFamily="34" charset="0"/>
                <a:cs typeface="Courier New" panose="02070309020205020404" pitchFamily="49" charset="0"/>
              </a:rPr>
              <a:t>à</a:t>
            </a:r>
            <a:r>
              <a:rPr lang="nb-NO" altLang="vi-VN" sz="2200" dirty="0">
                <a:solidFill>
                  <a:schemeClr val="tx1"/>
                </a:solidFill>
                <a:latin typeface="Times New Roman" panose="02020603050405020304" pitchFamily="18" charset="0"/>
                <a:cs typeface="Courier New" panose="02070309020205020404" pitchFamily="49" charset="0"/>
              </a:rPr>
              <a:t> phê duyệt danh s</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ch gi</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o viên cơ sở gi</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o dục phổ thông cốt c</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n theo thẩm quyền; b</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o c</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o Bộ Gi</a:t>
            </a:r>
            <a:r>
              <a:rPr lang="nb-NO" altLang="vi-VN" sz="2200" dirty="0">
                <a:solidFill>
                  <a:schemeClr val="tx1"/>
                </a:solidFill>
                <a:latin typeface="Arial" panose="020B0604020202020204" pitchFamily="34" charset="0"/>
                <a:cs typeface="Courier New" panose="02070309020205020404" pitchFamily="49" charset="0"/>
              </a:rPr>
              <a:t>á</a:t>
            </a:r>
            <a:r>
              <a:rPr lang="nb-NO" altLang="vi-VN" sz="2200" dirty="0">
                <a:solidFill>
                  <a:schemeClr val="tx1"/>
                </a:solidFill>
                <a:latin typeface="Times New Roman" panose="02020603050405020304" pitchFamily="18" charset="0"/>
                <a:cs typeface="Courier New" panose="02070309020205020404" pitchFamily="49" charset="0"/>
              </a:rPr>
              <a:t>o dục v</a:t>
            </a:r>
            <a:r>
              <a:rPr lang="nb-NO" altLang="vi-VN" sz="2200" dirty="0">
                <a:solidFill>
                  <a:schemeClr val="tx1"/>
                </a:solidFill>
                <a:latin typeface="Arial" panose="020B0604020202020204" pitchFamily="34" charset="0"/>
                <a:cs typeface="Courier New" panose="02070309020205020404" pitchFamily="49" charset="0"/>
              </a:rPr>
              <a:t>à</a:t>
            </a:r>
            <a:r>
              <a:rPr lang="nb-NO" altLang="vi-VN" sz="2200" dirty="0">
                <a:solidFill>
                  <a:schemeClr val="tx1"/>
                </a:solidFill>
                <a:latin typeface="Times New Roman" panose="02020603050405020304" pitchFamily="18" charset="0"/>
                <a:cs typeface="Courier New" panose="02070309020205020404" pitchFamily="49" charset="0"/>
              </a:rPr>
              <a:t> Đ</a:t>
            </a:r>
            <a:r>
              <a:rPr lang="nb-NO" altLang="vi-VN" sz="2200" dirty="0">
                <a:solidFill>
                  <a:schemeClr val="tx1"/>
                </a:solidFill>
                <a:latin typeface="Arial" panose="020B0604020202020204" pitchFamily="34" charset="0"/>
                <a:cs typeface="Courier New" panose="02070309020205020404" pitchFamily="49" charset="0"/>
              </a:rPr>
              <a:t>à</a:t>
            </a:r>
            <a:r>
              <a:rPr lang="nb-NO" altLang="vi-VN" sz="2200" dirty="0">
                <a:solidFill>
                  <a:schemeClr val="tx1"/>
                </a:solidFill>
                <a:latin typeface="Times New Roman" panose="02020603050405020304" pitchFamily="18" charset="0"/>
                <a:cs typeface="Courier New" panose="02070309020205020404" pitchFamily="49" charset="0"/>
              </a:rPr>
              <a:t>o tạo theo yêu cầu.</a:t>
            </a:r>
            <a:endParaRPr lang="en-US" altLang="vi-VN" sz="2200" dirty="0">
              <a:solidFill>
                <a:schemeClr val="tx1"/>
              </a:solidFill>
              <a:latin typeface="Arial" panose="020B0604020202020204" pitchFamily="34" charset="0"/>
            </a:endParaRPr>
          </a:p>
          <a:p>
            <a:pPr>
              <a:spcBef>
                <a:spcPct val="0"/>
              </a:spcBef>
              <a:buClrTx/>
              <a:buFontTx/>
              <a:buNone/>
            </a:pPr>
            <a:endParaRPr lang="en-US" altLang="vi-VN" sz="2200" dirty="0">
              <a:solidFill>
                <a:schemeClr val="tx1"/>
              </a:solidFill>
              <a:latin typeface="Arial" panose="020B0604020202020204" pitchFamily="34" charset="0"/>
            </a:endParaRPr>
          </a:p>
        </p:txBody>
      </p:sp>
      <p:cxnSp>
        <p:nvCxnSpPr>
          <p:cNvPr id="35844" name="AutoShape 10"/>
          <p:cNvCxnSpPr>
            <a:cxnSpLocks noChangeShapeType="1"/>
          </p:cNvCxnSpPr>
          <p:nvPr/>
        </p:nvCxnSpPr>
        <p:spPr bwMode="auto">
          <a:xfrm>
            <a:off x="422275" y="955675"/>
            <a:ext cx="0" cy="254000"/>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35845" name="AutoShape 9"/>
          <p:cNvCxnSpPr>
            <a:cxnSpLocks noChangeShapeType="1"/>
          </p:cNvCxnSpPr>
          <p:nvPr/>
        </p:nvCxnSpPr>
        <p:spPr bwMode="auto">
          <a:xfrm flipV="1">
            <a:off x="3152775" y="1341438"/>
            <a:ext cx="7015163" cy="1587"/>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35846" name="AutoShape 7"/>
          <p:cNvCxnSpPr>
            <a:cxnSpLocks noChangeShapeType="1"/>
          </p:cNvCxnSpPr>
          <p:nvPr/>
        </p:nvCxnSpPr>
        <p:spPr bwMode="auto">
          <a:xfrm>
            <a:off x="6389688" y="1381125"/>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cxnSp>
        <p:nvCxnSpPr>
          <p:cNvPr id="35847" name="AutoShape 6"/>
          <p:cNvCxnSpPr>
            <a:cxnSpLocks noChangeShapeType="1"/>
          </p:cNvCxnSpPr>
          <p:nvPr/>
        </p:nvCxnSpPr>
        <p:spPr bwMode="auto">
          <a:xfrm>
            <a:off x="422275" y="1468438"/>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sp>
        <p:nvSpPr>
          <p:cNvPr id="35848" name="Rectangle 13"/>
          <p:cNvSpPr>
            <a:spLocks noChangeArrowheads="1"/>
          </p:cNvSpPr>
          <p:nvPr/>
        </p:nvSpPr>
        <p:spPr bwMode="auto">
          <a:xfrm>
            <a:off x="0" y="0"/>
            <a:ext cx="12192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5849" name="Rectangle 15"/>
          <p:cNvSpPr>
            <a:spLocks noChangeArrowheads="1"/>
          </p:cNvSpPr>
          <p:nvPr/>
        </p:nvSpPr>
        <p:spPr bwMode="auto">
          <a:xfrm>
            <a:off x="0" y="9144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r>
              <a:rPr lang="en-US" altLang="vi-VN" sz="1100">
                <a:solidFill>
                  <a:schemeClr val="tx1"/>
                </a:solidFill>
                <a:latin typeface="Arial" panose="020B0604020202020204" pitchFamily="34" charset="0"/>
              </a:rPr>
              <a:t/>
            </a:r>
            <a:br>
              <a:rPr lang="en-US" altLang="vi-VN" sz="1100">
                <a:solidFill>
                  <a:schemeClr val="tx1"/>
                </a:solidFill>
                <a:latin typeface="Arial" panose="020B0604020202020204" pitchFamily="34" charset="0"/>
              </a:rPr>
            </a:br>
            <a:endParaRPr lang="en-US" altLang="vi-VN" sz="18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5850" name="Rectangle 16"/>
          <p:cNvSpPr>
            <a:spLocks noChangeArrowheads="1"/>
          </p:cNvSpPr>
          <p:nvPr/>
        </p:nvSpPr>
        <p:spPr bwMode="auto">
          <a:xfrm>
            <a:off x="0" y="9906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tabLst>
                <a:tab pos="457200" algn="l"/>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45720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45720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9pPr>
          </a:lstStyle>
          <a:p>
            <a:pPr>
              <a:spcBef>
                <a:spcPct val="0"/>
              </a:spcBef>
              <a:buClrTx/>
              <a:buFontTx/>
              <a:buNone/>
            </a:pPr>
            <a:r>
              <a:rPr lang="en-US" altLang="vi-VN" sz="1800">
                <a:solidFill>
                  <a:schemeClr val="tx1"/>
                </a:solidFill>
                <a:latin typeface="Arial" panose="020B0604020202020204" pitchFamily="34" charset="0"/>
              </a:rPr>
              <a:t/>
            </a:r>
            <a:br>
              <a:rPr lang="en-US" altLang="vi-VN" sz="1800">
                <a:solidFill>
                  <a:schemeClr val="tx1"/>
                </a:solidFill>
                <a:latin typeface="Arial" panose="020B0604020202020204" pitchFamily="34" charset="0"/>
              </a:rPr>
            </a:br>
            <a:endParaRPr lang="en-US" altLang="vi-VN" sz="1800">
              <a:solidFill>
                <a:schemeClr val="tx1"/>
              </a:solidFill>
              <a:latin typeface="Arial" panose="020B0604020202020204" pitchFamily="34" charset="0"/>
            </a:endParaRPr>
          </a:p>
          <a:p>
            <a:pPr>
              <a:spcBef>
                <a:spcPct val="0"/>
              </a:spcBef>
              <a:buClrTx/>
              <a:buFontTx/>
              <a:buNone/>
            </a:pPr>
            <a:r>
              <a:rPr lang="nb-NO" altLang="vi-VN" sz="1200">
                <a:solidFill>
                  <a:srgbClr val="000000"/>
                </a:solidFill>
                <a:latin typeface="Times New Roman" panose="02020603050405020304" pitchFamily="18" charset="0"/>
                <a:cs typeface="Calibri" panose="020F0502020204030204" pitchFamily="34" charset="0"/>
              </a:rPr>
              <a:t>   </a:t>
            </a:r>
            <a:endParaRPr lang="en-US" altLang="vi-VN" sz="11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5851" name="AutoShape 28"/>
          <p:cNvSpPr>
            <a:spLocks noChangeArrowheads="1"/>
          </p:cNvSpPr>
          <p:nvPr/>
        </p:nvSpPr>
        <p:spPr bwMode="auto">
          <a:xfrm>
            <a:off x="1411288" y="255588"/>
            <a:ext cx="4124325" cy="788987"/>
          </a:xfrm>
          <a:prstGeom prst="roundRect">
            <a:avLst>
              <a:gd name="adj" fmla="val 16667"/>
            </a:avLst>
          </a:prstGeom>
          <a:solidFill>
            <a:srgbClr val="FFFFFF"/>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5852" name="AutoShape 17"/>
          <p:cNvSpPr>
            <a:spLocks noChangeArrowheads="1"/>
          </p:cNvSpPr>
          <p:nvPr/>
        </p:nvSpPr>
        <p:spPr bwMode="auto">
          <a:xfrm>
            <a:off x="5048250" y="1652588"/>
            <a:ext cx="2705100" cy="4906962"/>
          </a:xfrm>
          <a:prstGeom prst="roundRect">
            <a:avLst>
              <a:gd name="adj" fmla="val 16667"/>
            </a:avLst>
          </a:prstGeom>
          <a:solidFill>
            <a:srgbClr val="FFFFFF"/>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5853" name="AutoShape 18"/>
          <p:cNvSpPr>
            <a:spLocks noChangeArrowheads="1"/>
          </p:cNvSpPr>
          <p:nvPr/>
        </p:nvSpPr>
        <p:spPr bwMode="auto">
          <a:xfrm>
            <a:off x="1755775" y="1652588"/>
            <a:ext cx="2584450" cy="4919662"/>
          </a:xfrm>
          <a:prstGeom prst="roundRect">
            <a:avLst>
              <a:gd name="adj" fmla="val 16667"/>
            </a:avLst>
          </a:prstGeom>
          <a:solidFill>
            <a:srgbClr val="FFFFFF"/>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5854" name="Text Box 27"/>
          <p:cNvSpPr txBox="1">
            <a:spLocks noChangeArrowheads="1"/>
          </p:cNvSpPr>
          <p:nvPr/>
        </p:nvSpPr>
        <p:spPr bwMode="auto">
          <a:xfrm>
            <a:off x="5267325" y="1800225"/>
            <a:ext cx="2125663" cy="1250950"/>
          </a:xfrm>
          <a:prstGeom prst="rect">
            <a:avLst/>
          </a:prstGeom>
          <a:solidFill>
            <a:srgbClr val="FFFFFF"/>
          </a:solidFill>
          <a:ln w="9525">
            <a:solidFill>
              <a:srgbClr val="FFFFFF"/>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endParaRPr lang="nb-NO" altLang="vi-VN" sz="2400" b="1" u="sng">
              <a:solidFill>
                <a:schemeClr val="tx1"/>
              </a:solidFill>
              <a:latin typeface="Times New Roman" panose="02020603050405020304" pitchFamily="18" charset="0"/>
              <a:cs typeface="Calibri" panose="020F0502020204030204" pitchFamily="34" charset="0"/>
            </a:endParaRPr>
          </a:p>
          <a:p>
            <a:pPr algn="just">
              <a:spcBef>
                <a:spcPct val="0"/>
              </a:spcBef>
              <a:buClrTx/>
              <a:buFontTx/>
              <a:buNone/>
            </a:pPr>
            <a:r>
              <a:rPr lang="nb-NO" altLang="vi-VN" sz="2400" b="1" u="sng">
                <a:solidFill>
                  <a:schemeClr val="tx1"/>
                </a:solidFill>
                <a:latin typeface="Times New Roman" panose="02020603050405020304" pitchFamily="18" charset="0"/>
                <a:cs typeface="Calibri" panose="020F0502020204030204" pitchFamily="34" charset="0"/>
              </a:rPr>
              <a:t>Bước 2: </a:t>
            </a:r>
            <a:endParaRPr lang="en-US" altLang="vi-VN" sz="2400">
              <a:solidFill>
                <a:schemeClr val="tx1"/>
              </a:solidFill>
              <a:latin typeface="Arial" panose="020B0604020202020204" pitchFamily="34" charset="0"/>
            </a:endParaRPr>
          </a:p>
          <a:p>
            <a:pPr algn="just">
              <a:spcBef>
                <a:spcPct val="0"/>
              </a:spcBef>
              <a:buClrTx/>
              <a:buFontTx/>
              <a:buNone/>
            </a:pPr>
            <a:r>
              <a:rPr lang="nb-NO" altLang="vi-VN" sz="2400">
                <a:solidFill>
                  <a:schemeClr val="tx1"/>
                </a:solidFill>
                <a:latin typeface="Times New Roman" panose="02020603050405020304" pitchFamily="18" charset="0"/>
                <a:cs typeface="Courier New" panose="02070309020205020404" pitchFamily="49" charset="0"/>
              </a:rPr>
              <a:t>Trưởng phòng gi</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dục v</a:t>
            </a:r>
            <a:r>
              <a:rPr lang="nb-NO" altLang="vi-VN" sz="2400">
                <a:solidFill>
                  <a:schemeClr val="tx1"/>
                </a:solidFill>
                <a:latin typeface="Arial" panose="020B0604020202020204" pitchFamily="34" charset="0"/>
                <a:cs typeface="Courier New" panose="02070309020205020404" pitchFamily="49" charset="0"/>
              </a:rPr>
              <a:t>à</a:t>
            </a:r>
            <a:r>
              <a:rPr lang="nb-NO" altLang="vi-VN" sz="2400">
                <a:solidFill>
                  <a:schemeClr val="tx1"/>
                </a:solidFill>
                <a:latin typeface="Times New Roman" panose="02020603050405020304" pitchFamily="18" charset="0"/>
                <a:cs typeface="Courier New" panose="02070309020205020404" pitchFamily="49" charset="0"/>
              </a:rPr>
              <a:t> đ</a:t>
            </a:r>
            <a:r>
              <a:rPr lang="nb-NO" altLang="vi-VN" sz="2400">
                <a:solidFill>
                  <a:schemeClr val="tx1"/>
                </a:solidFill>
                <a:latin typeface="Arial" panose="020B0604020202020204" pitchFamily="34" charset="0"/>
                <a:cs typeface="Courier New" panose="02070309020205020404" pitchFamily="49" charset="0"/>
              </a:rPr>
              <a:t>à</a:t>
            </a:r>
            <a:r>
              <a:rPr lang="nb-NO" altLang="vi-VN" sz="2400">
                <a:solidFill>
                  <a:schemeClr val="tx1"/>
                </a:solidFill>
                <a:latin typeface="Times New Roman" panose="02020603050405020304" pitchFamily="18" charset="0"/>
                <a:cs typeface="Courier New" panose="02070309020205020404" pitchFamily="49" charset="0"/>
              </a:rPr>
              <a:t>o tạo lựa chọn v</a:t>
            </a:r>
            <a:r>
              <a:rPr lang="nb-NO" altLang="vi-VN" sz="2400">
                <a:solidFill>
                  <a:schemeClr val="tx1"/>
                </a:solidFill>
                <a:latin typeface="Arial" panose="020B0604020202020204" pitchFamily="34" charset="0"/>
                <a:cs typeface="Courier New" panose="02070309020205020404" pitchFamily="49" charset="0"/>
              </a:rPr>
              <a:t>à</a:t>
            </a:r>
            <a:r>
              <a:rPr lang="nb-NO" altLang="vi-VN" sz="2400">
                <a:solidFill>
                  <a:schemeClr val="tx1"/>
                </a:solidFill>
                <a:latin typeface="Times New Roman" panose="02020603050405020304" pitchFamily="18" charset="0"/>
                <a:cs typeface="Courier New" panose="02070309020205020404" pitchFamily="49" charset="0"/>
              </a:rPr>
              <a:t> phê duyệt gi</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viên cơ sở gi</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dục phổ thông cốt c</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n theo thẩm quyền; b</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c</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sở gi</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dục v</a:t>
            </a:r>
            <a:r>
              <a:rPr lang="nb-NO" altLang="vi-VN" sz="2400">
                <a:solidFill>
                  <a:schemeClr val="tx1"/>
                </a:solidFill>
                <a:latin typeface="Arial" panose="020B0604020202020204" pitchFamily="34" charset="0"/>
                <a:cs typeface="Courier New" panose="02070309020205020404" pitchFamily="49" charset="0"/>
              </a:rPr>
              <a:t>à</a:t>
            </a:r>
            <a:r>
              <a:rPr lang="nb-NO" altLang="vi-VN" sz="2400">
                <a:solidFill>
                  <a:schemeClr val="tx1"/>
                </a:solidFill>
                <a:latin typeface="Times New Roman" panose="02020603050405020304" pitchFamily="18" charset="0"/>
                <a:cs typeface="Courier New" panose="02070309020205020404" pitchFamily="49" charset="0"/>
              </a:rPr>
              <a:t> đ</a:t>
            </a:r>
            <a:r>
              <a:rPr lang="nb-NO" altLang="vi-VN" sz="2400">
                <a:solidFill>
                  <a:schemeClr val="tx1"/>
                </a:solidFill>
                <a:latin typeface="Arial" panose="020B0604020202020204" pitchFamily="34" charset="0"/>
                <a:cs typeface="Courier New" panose="02070309020205020404" pitchFamily="49" charset="0"/>
              </a:rPr>
              <a:t>à</a:t>
            </a:r>
            <a:r>
              <a:rPr lang="nb-NO" altLang="vi-VN" sz="2400">
                <a:solidFill>
                  <a:schemeClr val="tx1"/>
                </a:solidFill>
                <a:latin typeface="Times New Roman" panose="02020603050405020304" pitchFamily="18" charset="0"/>
                <a:cs typeface="Courier New" panose="02070309020205020404" pitchFamily="49" charset="0"/>
              </a:rPr>
              <a:t>o tạo</a:t>
            </a:r>
            <a:endParaRPr lang="nb-NO" altLang="vi-VN" sz="2400">
              <a:solidFill>
                <a:schemeClr val="tx1"/>
              </a:solidFill>
              <a:latin typeface="Arial" panose="020B0604020202020204" pitchFamily="34" charset="0"/>
            </a:endParaRPr>
          </a:p>
        </p:txBody>
      </p:sp>
      <p:cxnSp>
        <p:nvCxnSpPr>
          <p:cNvPr id="35855" name="AutoShape 26"/>
          <p:cNvCxnSpPr>
            <a:cxnSpLocks noChangeShapeType="1"/>
          </p:cNvCxnSpPr>
          <p:nvPr/>
        </p:nvCxnSpPr>
        <p:spPr bwMode="auto">
          <a:xfrm>
            <a:off x="422275" y="955675"/>
            <a:ext cx="0" cy="254000"/>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35856" name="AutoShape 24"/>
          <p:cNvCxnSpPr>
            <a:cxnSpLocks noChangeShapeType="1"/>
          </p:cNvCxnSpPr>
          <p:nvPr/>
        </p:nvCxnSpPr>
        <p:spPr bwMode="auto">
          <a:xfrm>
            <a:off x="3184525" y="1392238"/>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cxnSp>
        <p:nvCxnSpPr>
          <p:cNvPr id="35857" name="AutoShape 23"/>
          <p:cNvCxnSpPr>
            <a:cxnSpLocks noChangeShapeType="1"/>
          </p:cNvCxnSpPr>
          <p:nvPr/>
        </p:nvCxnSpPr>
        <p:spPr bwMode="auto">
          <a:xfrm>
            <a:off x="10156825" y="1392238"/>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cxnSp>
        <p:nvCxnSpPr>
          <p:cNvPr id="35858" name="AutoShape 22"/>
          <p:cNvCxnSpPr>
            <a:cxnSpLocks noChangeShapeType="1"/>
          </p:cNvCxnSpPr>
          <p:nvPr/>
        </p:nvCxnSpPr>
        <p:spPr bwMode="auto">
          <a:xfrm>
            <a:off x="3201988" y="1077913"/>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sp>
        <p:nvSpPr>
          <p:cNvPr id="35859" name="Text Box 21"/>
          <p:cNvSpPr txBox="1">
            <a:spLocks noChangeArrowheads="1"/>
          </p:cNvSpPr>
          <p:nvPr/>
        </p:nvSpPr>
        <p:spPr bwMode="auto">
          <a:xfrm>
            <a:off x="1949450" y="1890713"/>
            <a:ext cx="2159000" cy="1266825"/>
          </a:xfrm>
          <a:prstGeom prst="rect">
            <a:avLst/>
          </a:prstGeom>
          <a:solidFill>
            <a:srgbClr val="FFFFFF"/>
          </a:solidFill>
          <a:ln w="9525">
            <a:solidFill>
              <a:srgbClr val="FFFFFF"/>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nb-NO" altLang="vi-VN" sz="2400" b="1">
                <a:solidFill>
                  <a:schemeClr val="tx1"/>
                </a:solidFill>
                <a:latin typeface="Times New Roman" panose="02020603050405020304" pitchFamily="18" charset="0"/>
                <a:cs typeface="Courier New" panose="02070309020205020404" pitchFamily="49" charset="0"/>
              </a:rPr>
              <a:t>Bước 1: </a:t>
            </a:r>
            <a:endParaRPr lang="en-US" altLang="vi-VN" sz="2400">
              <a:solidFill>
                <a:schemeClr val="tx1"/>
              </a:solidFill>
              <a:latin typeface="Arial" panose="020B0604020202020204" pitchFamily="34" charset="0"/>
            </a:endParaRPr>
          </a:p>
          <a:p>
            <a:pPr algn="just">
              <a:spcBef>
                <a:spcPct val="0"/>
              </a:spcBef>
              <a:buClrTx/>
              <a:buFontTx/>
              <a:buNone/>
            </a:pPr>
            <a:r>
              <a:rPr lang="nb-NO" altLang="vi-VN" sz="2400">
                <a:solidFill>
                  <a:schemeClr val="tx1"/>
                </a:solidFill>
                <a:latin typeface="Times New Roman" panose="02020603050405020304" pitchFamily="18" charset="0"/>
                <a:cs typeface="Courier New" panose="02070309020205020404" pitchFamily="49" charset="0"/>
              </a:rPr>
              <a:t>Cơ sở gi</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dục phổ thông lựa chọn v</a:t>
            </a:r>
            <a:r>
              <a:rPr lang="nb-NO" altLang="vi-VN" sz="2400">
                <a:solidFill>
                  <a:schemeClr val="tx1"/>
                </a:solidFill>
                <a:latin typeface="Arial" panose="020B0604020202020204" pitchFamily="34" charset="0"/>
                <a:cs typeface="Courier New" panose="02070309020205020404" pitchFamily="49" charset="0"/>
              </a:rPr>
              <a:t>à</a:t>
            </a:r>
            <a:r>
              <a:rPr lang="nb-NO" altLang="vi-VN" sz="2400">
                <a:solidFill>
                  <a:schemeClr val="tx1"/>
                </a:solidFill>
                <a:latin typeface="Times New Roman" panose="02020603050405020304" pitchFamily="18" charset="0"/>
                <a:cs typeface="Courier New" panose="02070309020205020404" pitchFamily="49" charset="0"/>
              </a:rPr>
              <a:t> đề xuất gi</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viên cơ sở gi</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dục phổ thông cốt c</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n v</a:t>
            </a:r>
            <a:r>
              <a:rPr lang="nb-NO" altLang="vi-VN" sz="2400">
                <a:solidFill>
                  <a:schemeClr val="tx1"/>
                </a:solidFill>
                <a:latin typeface="Arial" panose="020B0604020202020204" pitchFamily="34" charset="0"/>
                <a:cs typeface="Courier New" panose="02070309020205020404" pitchFamily="49" charset="0"/>
              </a:rPr>
              <a:t>à</a:t>
            </a:r>
            <a:r>
              <a:rPr lang="nb-NO" altLang="vi-VN" sz="2400">
                <a:solidFill>
                  <a:schemeClr val="tx1"/>
                </a:solidFill>
                <a:latin typeface="Times New Roman" panose="02020603050405020304" pitchFamily="18" charset="0"/>
                <a:cs typeface="Courier New" panose="02070309020205020404" pitchFamily="49" charset="0"/>
              </a:rPr>
              <a:t> b</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c</a:t>
            </a:r>
            <a:r>
              <a:rPr lang="nb-NO" altLang="vi-VN" sz="2400">
                <a:solidFill>
                  <a:schemeClr val="tx1"/>
                </a:solidFill>
                <a:latin typeface="Arial" panose="020B0604020202020204" pitchFamily="34" charset="0"/>
                <a:cs typeface="Courier New" panose="02070309020205020404" pitchFamily="49" charset="0"/>
              </a:rPr>
              <a:t>á</a:t>
            </a:r>
            <a:r>
              <a:rPr lang="nb-NO" altLang="vi-VN" sz="2400">
                <a:solidFill>
                  <a:schemeClr val="tx1"/>
                </a:solidFill>
                <a:latin typeface="Times New Roman" panose="02020603050405020304" pitchFamily="18" charset="0"/>
                <a:cs typeface="Courier New" panose="02070309020205020404" pitchFamily="49" charset="0"/>
              </a:rPr>
              <a:t>o cơ quan quản lý cấp trên</a:t>
            </a:r>
            <a:endParaRPr lang="nb-NO" altLang="vi-VN" sz="2400">
              <a:solidFill>
                <a:schemeClr val="tx1"/>
              </a:solidFill>
              <a:latin typeface="Arial" panose="020B0604020202020204" pitchFamily="34" charset="0"/>
            </a:endParaRPr>
          </a:p>
        </p:txBody>
      </p:sp>
      <p:sp>
        <p:nvSpPr>
          <p:cNvPr id="35860" name="Rectangle 29"/>
          <p:cNvSpPr>
            <a:spLocks noChangeArrowheads="1"/>
          </p:cNvSpPr>
          <p:nvPr/>
        </p:nvSpPr>
        <p:spPr bwMode="auto">
          <a:xfrm>
            <a:off x="0" y="0"/>
            <a:ext cx="12192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5861" name="Rectangle 30"/>
          <p:cNvSpPr>
            <a:spLocks noChangeArrowheads="1"/>
          </p:cNvSpPr>
          <p:nvPr/>
        </p:nvSpPr>
        <p:spPr bwMode="auto">
          <a:xfrm>
            <a:off x="1146175" y="179388"/>
            <a:ext cx="4130675" cy="985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r>
              <a:rPr lang="nb-NO" altLang="vi-VN" sz="2000" b="1">
                <a:solidFill>
                  <a:srgbClr val="000000"/>
                </a:solidFill>
                <a:latin typeface="Times New Roman" panose="02020603050405020304" pitchFamily="18" charset="0"/>
                <a:cs typeface="Calibri" panose="020F0502020204030204" pitchFamily="34" charset="0"/>
              </a:rPr>
              <a:t>Quy tr</a:t>
            </a:r>
            <a:r>
              <a:rPr lang="nb-NO" altLang="vi-VN" sz="2000" b="1">
                <a:solidFill>
                  <a:srgbClr val="000000"/>
                </a:solidFill>
                <a:latin typeface="Arial" panose="020B0604020202020204" pitchFamily="34" charset="0"/>
                <a:cs typeface="Calibri" panose="020F0502020204030204" pitchFamily="34" charset="0"/>
              </a:rPr>
              <a:t>ì</a:t>
            </a:r>
            <a:r>
              <a:rPr lang="nb-NO" altLang="vi-VN" sz="2000" b="1">
                <a:solidFill>
                  <a:srgbClr val="000000"/>
                </a:solidFill>
                <a:latin typeface="Times New Roman" panose="02020603050405020304" pitchFamily="18" charset="0"/>
                <a:cs typeface="Calibri" panose="020F0502020204030204" pitchFamily="34" charset="0"/>
              </a:rPr>
              <a:t>nh lựa chọn gi</a:t>
            </a:r>
            <a:r>
              <a:rPr lang="nb-NO" altLang="vi-VN" sz="2000" b="1">
                <a:solidFill>
                  <a:srgbClr val="000000"/>
                </a:solidFill>
                <a:latin typeface="Arial" panose="020B0604020202020204" pitchFamily="34" charset="0"/>
                <a:cs typeface="Calibri" panose="020F0502020204030204" pitchFamily="34" charset="0"/>
              </a:rPr>
              <a:t>á</a:t>
            </a:r>
            <a:r>
              <a:rPr lang="nb-NO" altLang="vi-VN" sz="2000" b="1">
                <a:solidFill>
                  <a:srgbClr val="000000"/>
                </a:solidFill>
                <a:latin typeface="Times New Roman" panose="02020603050405020304" pitchFamily="18" charset="0"/>
                <a:cs typeface="Calibri" panose="020F0502020204030204" pitchFamily="34" charset="0"/>
              </a:rPr>
              <a:t>o viên </a:t>
            </a:r>
            <a:endParaRPr lang="en-US" altLang="vi-VN" sz="2000">
              <a:solidFill>
                <a:schemeClr val="tx1"/>
              </a:solidFill>
              <a:latin typeface="Arial" panose="020B0604020202020204" pitchFamily="34" charset="0"/>
            </a:endParaRPr>
          </a:p>
          <a:p>
            <a:pPr>
              <a:spcBef>
                <a:spcPct val="0"/>
              </a:spcBef>
              <a:buClrTx/>
              <a:buFontTx/>
              <a:buNone/>
            </a:pPr>
            <a:r>
              <a:rPr lang="nb-NO" altLang="vi-VN" sz="2000" b="1">
                <a:solidFill>
                  <a:srgbClr val="000000"/>
                </a:solidFill>
                <a:latin typeface="Times New Roman" panose="02020603050405020304" pitchFamily="18" charset="0"/>
                <a:cs typeface="Calibri" panose="020F0502020204030204" pitchFamily="34" charset="0"/>
              </a:rPr>
              <a:t>cơ sở gi</a:t>
            </a:r>
            <a:r>
              <a:rPr lang="nb-NO" altLang="vi-VN" sz="2000" b="1">
                <a:solidFill>
                  <a:srgbClr val="000000"/>
                </a:solidFill>
                <a:latin typeface="Arial" panose="020B0604020202020204" pitchFamily="34" charset="0"/>
                <a:cs typeface="Calibri" panose="020F0502020204030204" pitchFamily="34" charset="0"/>
              </a:rPr>
              <a:t>á</a:t>
            </a:r>
            <a:r>
              <a:rPr lang="nb-NO" altLang="vi-VN" sz="2000" b="1">
                <a:solidFill>
                  <a:srgbClr val="000000"/>
                </a:solidFill>
                <a:latin typeface="Times New Roman" panose="02020603050405020304" pitchFamily="18" charset="0"/>
                <a:cs typeface="Calibri" panose="020F0502020204030204" pitchFamily="34" charset="0"/>
              </a:rPr>
              <a:t>o dục phổ thông cốt c</a:t>
            </a:r>
            <a:r>
              <a:rPr lang="nb-NO" altLang="vi-VN" sz="2000" b="1">
                <a:solidFill>
                  <a:srgbClr val="000000"/>
                </a:solidFill>
                <a:latin typeface="Arial" panose="020B0604020202020204" pitchFamily="34" charset="0"/>
                <a:cs typeface="Calibri" panose="020F0502020204030204" pitchFamily="34" charset="0"/>
              </a:rPr>
              <a:t>á</a:t>
            </a:r>
            <a:r>
              <a:rPr lang="nb-NO" altLang="vi-VN" sz="2000" b="1">
                <a:solidFill>
                  <a:srgbClr val="000000"/>
                </a:solidFill>
                <a:latin typeface="Times New Roman" panose="02020603050405020304" pitchFamily="18" charset="0"/>
                <a:cs typeface="Calibri" panose="020F0502020204030204" pitchFamily="34" charset="0"/>
              </a:rPr>
              <a:t>n</a:t>
            </a:r>
            <a:endParaRPr lang="en-US" altLang="vi-VN" sz="20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5862" name="Rectangle 31"/>
          <p:cNvSpPr>
            <a:spLocks noChangeArrowheads="1"/>
          </p:cNvSpPr>
          <p:nvPr/>
        </p:nvSpPr>
        <p:spPr bwMode="auto">
          <a:xfrm>
            <a:off x="0" y="9144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r>
              <a:rPr lang="en-US" altLang="vi-VN" sz="1100">
                <a:solidFill>
                  <a:schemeClr val="tx1"/>
                </a:solidFill>
                <a:latin typeface="Arial" panose="020B0604020202020204" pitchFamily="34" charset="0"/>
              </a:rPr>
              <a:t/>
            </a:r>
            <a:br>
              <a:rPr lang="en-US" altLang="vi-VN" sz="1100">
                <a:solidFill>
                  <a:schemeClr val="tx1"/>
                </a:solidFill>
                <a:latin typeface="Arial" panose="020B0604020202020204" pitchFamily="34" charset="0"/>
              </a:rPr>
            </a:br>
            <a:endParaRPr lang="en-US" altLang="vi-VN" sz="18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5863" name="Rectangle 32"/>
          <p:cNvSpPr>
            <a:spLocks noChangeArrowheads="1"/>
          </p:cNvSpPr>
          <p:nvPr/>
        </p:nvSpPr>
        <p:spPr bwMode="auto">
          <a:xfrm>
            <a:off x="0" y="9906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tabLst>
                <a:tab pos="457200" algn="l"/>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45720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45720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9pPr>
          </a:lstStyle>
          <a:p>
            <a:pPr>
              <a:spcBef>
                <a:spcPct val="0"/>
              </a:spcBef>
              <a:buClrTx/>
              <a:buFontTx/>
              <a:buNone/>
            </a:pPr>
            <a:r>
              <a:rPr lang="en-US" altLang="vi-VN" sz="1800">
                <a:solidFill>
                  <a:schemeClr val="tx1"/>
                </a:solidFill>
                <a:latin typeface="Arial" panose="020B0604020202020204" pitchFamily="34" charset="0"/>
              </a:rPr>
              <a:t/>
            </a:r>
            <a:br>
              <a:rPr lang="en-US" altLang="vi-VN" sz="1800">
                <a:solidFill>
                  <a:schemeClr val="tx1"/>
                </a:solidFill>
                <a:latin typeface="Arial" panose="020B0604020202020204" pitchFamily="34" charset="0"/>
              </a:rPr>
            </a:br>
            <a:endParaRPr lang="en-US" altLang="vi-VN" sz="1800">
              <a:solidFill>
                <a:schemeClr val="tx1"/>
              </a:solidFill>
              <a:latin typeface="Arial" panose="020B0604020202020204" pitchFamily="34" charset="0"/>
            </a:endParaRPr>
          </a:p>
          <a:p>
            <a:pPr>
              <a:spcBef>
                <a:spcPct val="0"/>
              </a:spcBef>
              <a:buClrTx/>
              <a:buFontTx/>
              <a:buNone/>
            </a:pPr>
            <a:r>
              <a:rPr lang="nb-NO" altLang="vi-VN" sz="1200">
                <a:solidFill>
                  <a:srgbClr val="000000"/>
                </a:solidFill>
                <a:latin typeface="Times New Roman" panose="02020603050405020304" pitchFamily="18" charset="0"/>
                <a:cs typeface="Calibri" panose="020F0502020204030204" pitchFamily="34" charset="0"/>
              </a:rPr>
              <a:t>   </a:t>
            </a:r>
            <a:endParaRPr lang="en-US" altLang="vi-VN" sz="11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0325"/>
            <a:ext cx="12192000" cy="838200"/>
          </a:xfrm>
          <a:prstGeom prst="rect">
            <a:avLst/>
          </a:prstGeom>
          <a:solidFill>
            <a:schemeClr val="accent2">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C00000"/>
                </a:solidFill>
              </a:rPr>
              <a:t>NHIỆM VỤ GIÁO VIÊN CƠ SỞ GIÁO DỤC PHỔ THÔNG CỐT CÁN</a:t>
            </a:r>
          </a:p>
        </p:txBody>
      </p:sp>
      <p:sp>
        <p:nvSpPr>
          <p:cNvPr id="6" name="Horizontal Scroll 5"/>
          <p:cNvSpPr/>
          <p:nvPr/>
        </p:nvSpPr>
        <p:spPr>
          <a:xfrm>
            <a:off x="0" y="890588"/>
            <a:ext cx="3060700" cy="5967412"/>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indent="457200" eaLnBrk="1" fontAlgn="auto" hangingPunct="1">
              <a:spcBef>
                <a:spcPts val="0"/>
              </a:spcBef>
              <a:spcAft>
                <a:spcPts val="0"/>
              </a:spcAft>
              <a:defRPr/>
            </a:pPr>
            <a:r>
              <a:rPr lang="nb-NO" sz="2000" b="1" dirty="0">
                <a:solidFill>
                  <a:schemeClr val="bg1"/>
                </a:solidFill>
                <a:latin typeface="Times New Roman" pitchFamily="18" charset="0"/>
                <a:cs typeface="Times New Roman" pitchFamily="18" charset="0"/>
              </a:rPr>
              <a:t> Hỗ trợ, tư vấn:</a:t>
            </a:r>
          </a:p>
          <a:p>
            <a:pPr algn="just" eaLnBrk="1" fontAlgn="auto" hangingPunct="1">
              <a:spcBef>
                <a:spcPts val="0"/>
              </a:spcBef>
              <a:spcAft>
                <a:spcPts val="0"/>
              </a:spcAft>
              <a:defRPr/>
            </a:pPr>
            <a:r>
              <a:rPr lang="nb-NO" sz="2000" dirty="0">
                <a:solidFill>
                  <a:schemeClr val="bg1"/>
                </a:solidFill>
                <a:latin typeface="Times New Roman" pitchFamily="18" charset="0"/>
                <a:cs typeface="Times New Roman" pitchFamily="18" charset="0"/>
              </a:rPr>
              <a:t> + phát triển phẩm CM, NV</a:t>
            </a:r>
            <a:endParaRPr lang="en-US" sz="2000" dirty="0">
              <a:solidFill>
                <a:schemeClr val="bg1"/>
              </a:solidFill>
              <a:latin typeface="Times New Roman" pitchFamily="18" charset="0"/>
              <a:cs typeface="Times New Roman" pitchFamily="18" charset="0"/>
            </a:endParaRPr>
          </a:p>
          <a:p>
            <a:pPr algn="just" eaLnBrk="1" fontAlgn="auto" hangingPunct="1">
              <a:spcBef>
                <a:spcPts val="0"/>
              </a:spcBef>
              <a:spcAft>
                <a:spcPts val="0"/>
              </a:spcAft>
              <a:defRPr/>
            </a:pPr>
            <a:r>
              <a:rPr lang="nb-NO" sz="2000" dirty="0">
                <a:solidFill>
                  <a:schemeClr val="bg1"/>
                </a:solidFill>
                <a:latin typeface="Times New Roman" pitchFamily="18" charset="0"/>
                <a:cs typeface="Times New Roman" pitchFamily="18" charset="0"/>
              </a:rPr>
              <a:t>+ vấn đề đảm bảo và nâng cao chất lượng DH, GD HS</a:t>
            </a:r>
          </a:p>
          <a:p>
            <a:pPr algn="just" eaLnBrk="1" fontAlgn="auto" hangingPunct="1">
              <a:spcBef>
                <a:spcPts val="0"/>
              </a:spcBef>
              <a:spcAft>
                <a:spcPts val="0"/>
              </a:spcAft>
              <a:defRPr/>
            </a:pPr>
            <a:r>
              <a:rPr lang="nb-NO" sz="2000" dirty="0">
                <a:solidFill>
                  <a:schemeClr val="bg1"/>
                </a:solidFill>
                <a:latin typeface="Times New Roman" pitchFamily="18" charset="0"/>
                <a:cs typeface="Times New Roman" pitchFamily="18" charset="0"/>
              </a:rPr>
              <a:t> + tổ chức HD đề tài NCKH cho HS</a:t>
            </a:r>
          </a:p>
          <a:p>
            <a:pPr algn="just" eaLnBrk="1" fontAlgn="auto" hangingPunct="1">
              <a:spcBef>
                <a:spcPts val="0"/>
              </a:spcBef>
              <a:spcAft>
                <a:spcPts val="0"/>
              </a:spcAft>
              <a:defRPr/>
            </a:pPr>
            <a:r>
              <a:rPr lang="nb-NO" sz="2000" dirty="0">
                <a:solidFill>
                  <a:schemeClr val="bg1"/>
                </a:solidFill>
                <a:latin typeface="Times New Roman" pitchFamily="18" charset="0"/>
                <a:cs typeface="Times New Roman" pitchFamily="18" charset="0"/>
              </a:rPr>
              <a:t> + hoạt động XD và thực hiện KH DH, GD, </a:t>
            </a:r>
          </a:p>
          <a:p>
            <a:pPr algn="just" eaLnBrk="1" fontAlgn="auto" hangingPunct="1">
              <a:spcBef>
                <a:spcPts val="0"/>
              </a:spcBef>
              <a:spcAft>
                <a:spcPts val="0"/>
              </a:spcAft>
              <a:defRPr/>
            </a:pPr>
            <a:r>
              <a:rPr lang="nb-NO" sz="2000" dirty="0">
                <a:solidFill>
                  <a:schemeClr val="bg1"/>
                </a:solidFill>
                <a:latin typeface="Times New Roman" pitchFamily="18" charset="0"/>
                <a:cs typeface="Times New Roman" pitchFamily="18" charset="0"/>
              </a:rPr>
              <a:t>+ thực hiện các khóa ĐT, BD GV qua mạng internet;</a:t>
            </a:r>
          </a:p>
          <a:p>
            <a:pPr algn="just" eaLnBrk="1" fontAlgn="auto" hangingPunct="1">
              <a:spcBef>
                <a:spcPts val="0"/>
              </a:spcBef>
              <a:spcAft>
                <a:spcPts val="0"/>
              </a:spcAft>
              <a:defRPr/>
            </a:pPr>
            <a:r>
              <a:rPr lang="nb-NO" sz="2000" dirty="0">
                <a:solidFill>
                  <a:schemeClr val="bg1"/>
                </a:solidFill>
                <a:latin typeface="Times New Roman" pitchFamily="18" charset="0"/>
                <a:cs typeface="Times New Roman" pitchFamily="18" charset="0"/>
              </a:rPr>
              <a:t>+ tham gia TH, BD GV;</a:t>
            </a:r>
          </a:p>
        </p:txBody>
      </p:sp>
      <p:sp>
        <p:nvSpPr>
          <p:cNvPr id="7" name="Horizontal Scroll 6"/>
          <p:cNvSpPr/>
          <p:nvPr/>
        </p:nvSpPr>
        <p:spPr>
          <a:xfrm>
            <a:off x="2895600" y="701675"/>
            <a:ext cx="3524250" cy="616902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nb-NO" sz="2000" dirty="0">
                <a:latin typeface="Times New Roman" pitchFamily="18" charset="0"/>
                <a:cs typeface="Times New Roman" pitchFamily="18" charset="0"/>
              </a:rPr>
              <a:t>Hướng dẫn, hỗ trợ đồng nghiệp:</a:t>
            </a:r>
          </a:p>
          <a:p>
            <a:pPr eaLnBrk="1" hangingPunct="1">
              <a:buFontTx/>
              <a:buChar char="-"/>
              <a:defRPr/>
            </a:pPr>
            <a:r>
              <a:rPr lang="nb-NO" sz="2000" dirty="0">
                <a:latin typeface="Times New Roman" pitchFamily="18" charset="0"/>
                <a:cs typeface="Times New Roman" pitchFamily="18" charset="0"/>
              </a:rPr>
              <a:t>Hoạt động XD và thực hiện KHGD nhà trường, KH DH môn học; </a:t>
            </a:r>
          </a:p>
          <a:p>
            <a:pPr eaLnBrk="1" hangingPunct="1">
              <a:buFontTx/>
              <a:buChar char="-"/>
              <a:defRPr/>
            </a:pPr>
            <a:r>
              <a:rPr lang="nb-NO" sz="2000" dirty="0">
                <a:latin typeface="Times New Roman" pitchFamily="18" charset="0"/>
                <a:cs typeface="Times New Roman" pitchFamily="18" charset="0"/>
              </a:rPr>
              <a:t>Thực hiện các khóa ĐT, BD GV qua mạng internet; </a:t>
            </a:r>
          </a:p>
          <a:p>
            <a:pPr eaLnBrk="1" hangingPunct="1">
              <a:buFontTx/>
              <a:buChar char="-"/>
              <a:defRPr/>
            </a:pPr>
            <a:r>
              <a:rPr lang="nb-NO" sz="2000" dirty="0">
                <a:latin typeface="Times New Roman" pitchFamily="18" charset="0"/>
                <a:cs typeface="Times New Roman" pitchFamily="18" charset="0"/>
              </a:rPr>
              <a:t> BD, tập huấn nâng cao năng lực CM cho đội ngũ GV trong trường/các trường trên địa bàn; </a:t>
            </a:r>
          </a:p>
          <a:p>
            <a:pPr eaLnBrk="1" hangingPunct="1">
              <a:buFontTx/>
              <a:buChar char="-"/>
              <a:defRPr/>
            </a:pPr>
            <a:r>
              <a:rPr lang="nb-NO" sz="2000" dirty="0">
                <a:latin typeface="Times New Roman" pitchFamily="18" charset="0"/>
                <a:cs typeface="Times New Roman" pitchFamily="18" charset="0"/>
              </a:rPr>
              <a:t> Tham gia tập huấn, BDGV theo yêu cầu hàng năm của ngành (cấp phòng, sở, Bộ); </a:t>
            </a:r>
            <a:endParaRPr lang="en-US" sz="2000" dirty="0">
              <a:latin typeface="Times New Roman" pitchFamily="18" charset="0"/>
              <a:cs typeface="Times New Roman" pitchFamily="18" charset="0"/>
            </a:endParaRPr>
          </a:p>
        </p:txBody>
      </p:sp>
      <p:sp>
        <p:nvSpPr>
          <p:cNvPr id="8" name="Horizontal Scroll 7"/>
          <p:cNvSpPr/>
          <p:nvPr/>
        </p:nvSpPr>
        <p:spPr>
          <a:xfrm>
            <a:off x="9498013" y="688975"/>
            <a:ext cx="2693987" cy="616902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ct val="120000"/>
              </a:lnSpc>
              <a:spcBef>
                <a:spcPts val="600"/>
              </a:spcBef>
              <a:spcAft>
                <a:spcPts val="600"/>
              </a:spcAft>
              <a:defRPr/>
            </a:pPr>
            <a:r>
              <a:rPr lang="nb-NO" sz="2200" dirty="0">
                <a:latin typeface="Times New Roman" pitchFamily="18" charset="0"/>
                <a:cs typeface="Times New Roman" pitchFamily="18" charset="0"/>
              </a:rPr>
              <a:t>Kết nối, hợp tác với các cơ sở đào tạo, bồi dưỡng giáo viên, các đơn vị nghiên cứu, ứng dụng và chuyển giao khoa học giáo dục (đặc biệt là khoa học sư phạm ứng dụng).</a:t>
            </a:r>
            <a:endParaRPr lang="en-US" sz="2200" dirty="0">
              <a:latin typeface="Times New Roman" pitchFamily="18" charset="0"/>
              <a:cs typeface="Times New Roman" pitchFamily="18" charset="0"/>
            </a:endParaRPr>
          </a:p>
        </p:txBody>
      </p:sp>
      <p:sp>
        <p:nvSpPr>
          <p:cNvPr id="10" name="Horizontal Scroll 9"/>
          <p:cNvSpPr/>
          <p:nvPr/>
        </p:nvSpPr>
        <p:spPr>
          <a:xfrm>
            <a:off x="6132513" y="706438"/>
            <a:ext cx="3524250" cy="6170612"/>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spcBef>
                <a:spcPts val="600"/>
              </a:spcBef>
              <a:spcAft>
                <a:spcPts val="600"/>
              </a:spcAft>
              <a:defRPr/>
            </a:pPr>
            <a:r>
              <a:rPr lang="nb-NO" sz="2000" dirty="0">
                <a:latin typeface="Times New Roman" pitchFamily="18" charset="0"/>
                <a:cs typeface="Times New Roman" pitchFamily="18" charset="0"/>
              </a:rPr>
              <a:t>Tham mưu, tư vấn:  </a:t>
            </a:r>
          </a:p>
          <a:p>
            <a:pPr algn="just" eaLnBrk="1" hangingPunct="1">
              <a:lnSpc>
                <a:spcPct val="120000"/>
              </a:lnSpc>
              <a:spcBef>
                <a:spcPts val="600"/>
              </a:spcBef>
              <a:spcAft>
                <a:spcPts val="600"/>
              </a:spcAft>
              <a:buFontTx/>
              <a:buChar char="-"/>
              <a:defRPr/>
            </a:pPr>
            <a:r>
              <a:rPr lang="nb-NO" sz="2000" dirty="0">
                <a:latin typeface="Times New Roman" pitchFamily="18" charset="0"/>
                <a:cs typeface="Times New Roman" pitchFamily="18" charset="0"/>
              </a:rPr>
              <a:t> công tác XDKH GD nhà trường phù hợp với điều kiện cụ thể của địa phương đảm bảo mục tiêu, chất lượng DH, GD và nâng cao năng lực CM, NV của đội ngũ GV; </a:t>
            </a:r>
          </a:p>
          <a:p>
            <a:pPr algn="just" eaLnBrk="1" hangingPunct="1">
              <a:lnSpc>
                <a:spcPct val="120000"/>
              </a:lnSpc>
              <a:spcBef>
                <a:spcPts val="600"/>
              </a:spcBef>
              <a:spcAft>
                <a:spcPts val="600"/>
              </a:spcAft>
              <a:buFontTx/>
              <a:buChar char="-"/>
              <a:defRPr/>
            </a:pPr>
            <a:r>
              <a:rPr lang="nb-NO" sz="2000" dirty="0">
                <a:latin typeface="Times New Roman" pitchFamily="18" charset="0"/>
                <a:cs typeface="Times New Roman" pitchFamily="18" charset="0"/>
              </a:rPr>
              <a:t> Tham gia tổ chức, báo cáo CM, NV tại  hội nghị chuyên đề, các buổi sinh hoạt CM của trường/các trường trên địa bàn;</a:t>
            </a: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3962400" cy="6858000"/>
          </a:xfrm>
          <a:prstGeom prst="rect">
            <a:avLst/>
          </a:prstGeom>
          <a:solidFill>
            <a:srgbClr val="92D050">
              <a:alpha val="76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65760" algn="ctr" eaLnBrk="1" fontAlgn="auto" hangingPunct="1">
              <a:lnSpc>
                <a:spcPct val="200000"/>
              </a:lnSpc>
              <a:spcBef>
                <a:spcPts val="1800"/>
              </a:spcBef>
              <a:spcAft>
                <a:spcPts val="1800"/>
              </a:spcAft>
              <a:defRPr/>
            </a:pPr>
            <a:r>
              <a:rPr lang="en-US" b="1" dirty="0">
                <a:solidFill>
                  <a:srgbClr val="C00000"/>
                </a:solidFill>
              </a:rPr>
              <a:t>MỘT SỐ ĐIỂM MỚI CỦA THÔNG TƯ SỐ 20/2018/TT-BGDĐT BAN HÀNH QUY ĐỊNH CHUẨN NGHỀ NGHIỆP GIÁO VIÊN CƠ SỞ GIÁO DỤC PHỔ THÔNG</a:t>
            </a:r>
          </a:p>
        </p:txBody>
      </p:sp>
      <p:sp>
        <p:nvSpPr>
          <p:cNvPr id="6" name="Pentagon 5"/>
          <p:cNvSpPr/>
          <p:nvPr/>
        </p:nvSpPr>
        <p:spPr>
          <a:xfrm>
            <a:off x="3962400" y="0"/>
            <a:ext cx="8229600" cy="914400"/>
          </a:xfrm>
          <a:prstGeom prst="homePlate">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002060"/>
                </a:solidFill>
              </a:rPr>
              <a:t>01 CHUẨN THAY THẾ CHO 02 CHUẨN</a:t>
            </a:r>
          </a:p>
          <a:p>
            <a:pPr algn="ctr" eaLnBrk="1" fontAlgn="auto" hangingPunct="1">
              <a:spcBef>
                <a:spcPts val="0"/>
              </a:spcBef>
              <a:spcAft>
                <a:spcPts val="0"/>
              </a:spcAft>
              <a:defRPr/>
            </a:pPr>
            <a:r>
              <a:rPr lang="en-US" sz="1600" b="1" dirty="0">
                <a:solidFill>
                  <a:srgbClr val="002060"/>
                </a:solidFill>
              </a:rPr>
              <a:t>(</a:t>
            </a:r>
            <a:r>
              <a:rPr lang="en-US" sz="1600" b="1" dirty="0" err="1">
                <a:solidFill>
                  <a:srgbClr val="002060"/>
                </a:solidFill>
              </a:rPr>
              <a:t>Thay</a:t>
            </a:r>
            <a:r>
              <a:rPr lang="en-US" sz="1600" b="1" dirty="0">
                <a:solidFill>
                  <a:srgbClr val="002060"/>
                </a:solidFill>
              </a:rPr>
              <a:t> </a:t>
            </a:r>
            <a:r>
              <a:rPr lang="en-US" sz="1600" b="1" dirty="0" err="1">
                <a:solidFill>
                  <a:srgbClr val="002060"/>
                </a:solidFill>
              </a:rPr>
              <a:t>thế</a:t>
            </a:r>
            <a:r>
              <a:rPr lang="en-US" sz="1600" b="1" dirty="0">
                <a:solidFill>
                  <a:srgbClr val="002060"/>
                </a:solidFill>
              </a:rPr>
              <a:t> QĐ </a:t>
            </a:r>
            <a:r>
              <a:rPr lang="vi-VN" sz="1600" b="1" dirty="0">
                <a:solidFill>
                  <a:srgbClr val="002060"/>
                </a:solidFill>
              </a:rPr>
              <a:t>14/2007/QĐ-BGDĐT</a:t>
            </a:r>
            <a:r>
              <a:rPr lang="en-US" sz="1600" b="1" dirty="0">
                <a:solidFill>
                  <a:srgbClr val="002060"/>
                </a:solidFill>
              </a:rPr>
              <a:t>; TT 30/2009/TT-BGDĐT)</a:t>
            </a:r>
          </a:p>
        </p:txBody>
      </p:sp>
      <p:sp>
        <p:nvSpPr>
          <p:cNvPr id="7" name="Pentagon 6"/>
          <p:cNvSpPr/>
          <p:nvPr/>
        </p:nvSpPr>
        <p:spPr>
          <a:xfrm>
            <a:off x="3962400" y="914400"/>
            <a:ext cx="8229600" cy="914400"/>
          </a:xfrm>
          <a:prstGeom prst="homePlate">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002060"/>
                </a:solidFill>
              </a:rPr>
              <a:t>KẾT QUẢ ĐÁNH GIÁ XẾP LOẠI DỰA TRÊN MINH CHỨNG (KHÔNG TÍNH THEO ĐIỂM)</a:t>
            </a:r>
          </a:p>
        </p:txBody>
      </p:sp>
      <p:sp>
        <p:nvSpPr>
          <p:cNvPr id="9" name="Pentagon 8"/>
          <p:cNvSpPr/>
          <p:nvPr/>
        </p:nvSpPr>
        <p:spPr>
          <a:xfrm>
            <a:off x="3962400" y="1828800"/>
            <a:ext cx="8229600" cy="990600"/>
          </a:xfrm>
          <a:prstGeom prst="homePlate">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002060"/>
                </a:solidFill>
              </a:rPr>
              <a:t>TIÊU CHUẨN, TIÊU CHÍ ĐƯỢC TINH GỌN: 05 TIÊU CHUẨN, 15 TIÊU CHÍ </a:t>
            </a:r>
          </a:p>
          <a:p>
            <a:pPr algn="ctr" eaLnBrk="1" fontAlgn="auto" hangingPunct="1">
              <a:spcBef>
                <a:spcPts val="0"/>
              </a:spcBef>
              <a:spcAft>
                <a:spcPts val="0"/>
              </a:spcAft>
              <a:defRPr/>
            </a:pPr>
            <a:r>
              <a:rPr lang="en-US" b="1" dirty="0">
                <a:solidFill>
                  <a:srgbClr val="002060"/>
                </a:solidFill>
              </a:rPr>
              <a:t>(</a:t>
            </a:r>
            <a:r>
              <a:rPr lang="en-US" b="1" dirty="0" err="1">
                <a:solidFill>
                  <a:srgbClr val="002060"/>
                </a:solidFill>
              </a:rPr>
              <a:t>TrH</a:t>
            </a:r>
            <a:r>
              <a:rPr lang="en-US" b="1" dirty="0">
                <a:solidFill>
                  <a:srgbClr val="002060"/>
                </a:solidFill>
              </a:rPr>
              <a:t> 6 TC, 25 T/CHÍ; TH 45 TIÊU CHÍ) </a:t>
            </a:r>
          </a:p>
        </p:txBody>
      </p:sp>
      <p:sp>
        <p:nvSpPr>
          <p:cNvPr id="10" name="Pentagon 9"/>
          <p:cNvSpPr/>
          <p:nvPr/>
        </p:nvSpPr>
        <p:spPr>
          <a:xfrm>
            <a:off x="3962400" y="3810000"/>
            <a:ext cx="8229600" cy="1066800"/>
          </a:xfrm>
          <a:prstGeom prst="homePlate">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002060"/>
                </a:solidFill>
              </a:rPr>
              <a:t>QUY TRÌNH ĐG: LẤY Ý KIẾN CỦA ĐỒNG NGHIỆP </a:t>
            </a:r>
          </a:p>
          <a:p>
            <a:pPr algn="ctr" eaLnBrk="1" fontAlgn="auto" hangingPunct="1">
              <a:spcBef>
                <a:spcPts val="0"/>
              </a:spcBef>
              <a:spcAft>
                <a:spcPts val="0"/>
              </a:spcAft>
              <a:defRPr/>
            </a:pPr>
            <a:r>
              <a:rPr lang="en-US" b="1" dirty="0">
                <a:solidFill>
                  <a:srgbClr val="002060"/>
                </a:solidFill>
              </a:rPr>
              <a:t>(ĐẢM BẢO TÍNH KHÁCH QUAN)</a:t>
            </a:r>
          </a:p>
        </p:txBody>
      </p:sp>
      <p:sp>
        <p:nvSpPr>
          <p:cNvPr id="11" name="Pentagon 10"/>
          <p:cNvSpPr/>
          <p:nvPr/>
        </p:nvSpPr>
        <p:spPr>
          <a:xfrm>
            <a:off x="3962400" y="4876800"/>
            <a:ext cx="8229600" cy="990600"/>
          </a:xfrm>
          <a:prstGeom prst="homePlate">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002060"/>
                </a:solidFill>
              </a:rPr>
              <a:t>CHU KỲ ĐÁNH GIÁ: 02 NĂM/LẦN (MỤC ĐÍCH TỰ SOI, TỰ SỬA ĐỂ BỒI DƯỠNG, PHẤN ĐẤU)</a:t>
            </a:r>
          </a:p>
        </p:txBody>
      </p:sp>
      <p:sp>
        <p:nvSpPr>
          <p:cNvPr id="12" name="Pentagon 11"/>
          <p:cNvSpPr/>
          <p:nvPr/>
        </p:nvSpPr>
        <p:spPr>
          <a:xfrm>
            <a:off x="3962400" y="5867400"/>
            <a:ext cx="8229600" cy="990600"/>
          </a:xfrm>
          <a:prstGeom prst="homePlate">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002060"/>
                </a:solidFill>
              </a:rPr>
              <a:t>QUY ĐỊNH VỀ GIÁO VIÊN CƠ SỞ GIÁO DỤC PHỔ  THÔNG CỐT CÁN</a:t>
            </a:r>
          </a:p>
        </p:txBody>
      </p:sp>
      <p:sp>
        <p:nvSpPr>
          <p:cNvPr id="13" name="Pentagon 12"/>
          <p:cNvSpPr/>
          <p:nvPr/>
        </p:nvSpPr>
        <p:spPr>
          <a:xfrm>
            <a:off x="3962400" y="2819400"/>
            <a:ext cx="8229600" cy="990600"/>
          </a:xfrm>
          <a:prstGeom prst="homePlate">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002060"/>
                </a:solidFill>
              </a:rPr>
              <a:t>TIÊU CHÍ ĐÃ ĐƯỢC MÔ TẢ THEO TỪNG MỨC CỤ THỂ  (ĐẠT, KHÁ, TỐT VÀ KHÔNG ĐẠT)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03200" y="228601"/>
          <a:ext cx="11988800" cy="6080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Action Button: End 2">
            <a:hlinkClick r:id="rId6" action="ppaction://hlinkfile" highlightClick="1"/>
          </p:cNvPr>
          <p:cNvSpPr/>
          <p:nvPr/>
        </p:nvSpPr>
        <p:spPr>
          <a:xfrm>
            <a:off x="11176000" y="6324600"/>
            <a:ext cx="1016000" cy="5334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0" y="0"/>
          <a:ext cx="12192000" cy="670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0963" name="TextBox 5"/>
          <p:cNvSpPr txBox="1">
            <a:spLocks noChangeArrowheads="1"/>
          </p:cNvSpPr>
          <p:nvPr/>
        </p:nvSpPr>
        <p:spPr bwMode="auto">
          <a:xfrm>
            <a:off x="3181350" y="1550988"/>
            <a:ext cx="1727200" cy="383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lnSpc>
                <a:spcPct val="150000"/>
              </a:lnSpc>
              <a:spcBef>
                <a:spcPct val="0"/>
              </a:spcBef>
              <a:buClrTx/>
              <a:buFontTx/>
              <a:buNone/>
            </a:pPr>
            <a:r>
              <a:rPr lang="en-US" altLang="vi-VN" sz="1800" b="1">
                <a:solidFill>
                  <a:srgbClr val="C00000"/>
                </a:solidFill>
                <a:latin typeface="Book Antiqua" panose="02040602050305030304" pitchFamily="18" charset="0"/>
              </a:rPr>
              <a:t>MỘT</a:t>
            </a:r>
          </a:p>
          <a:p>
            <a:pPr algn="ctr" eaLnBrk="1" hangingPunct="1">
              <a:lnSpc>
                <a:spcPct val="150000"/>
              </a:lnSpc>
              <a:spcBef>
                <a:spcPct val="0"/>
              </a:spcBef>
              <a:buClrTx/>
              <a:buFontTx/>
              <a:buNone/>
            </a:pPr>
            <a:r>
              <a:rPr lang="en-US" altLang="vi-VN" sz="1800" b="1">
                <a:solidFill>
                  <a:srgbClr val="C00000"/>
                </a:solidFill>
                <a:latin typeface="Book Antiqua" panose="02040602050305030304" pitchFamily="18" charset="0"/>
              </a:rPr>
              <a:t> SỐ </a:t>
            </a:r>
          </a:p>
          <a:p>
            <a:pPr algn="ctr" eaLnBrk="1" hangingPunct="1">
              <a:lnSpc>
                <a:spcPct val="150000"/>
              </a:lnSpc>
              <a:spcBef>
                <a:spcPct val="0"/>
              </a:spcBef>
              <a:buClrTx/>
              <a:buFontTx/>
              <a:buNone/>
            </a:pPr>
            <a:r>
              <a:rPr lang="en-US" altLang="vi-VN" sz="1800" b="1">
                <a:solidFill>
                  <a:srgbClr val="C00000"/>
                </a:solidFill>
                <a:latin typeface="Book Antiqua" panose="02040602050305030304" pitchFamily="18" charset="0"/>
              </a:rPr>
              <a:t>LƯU Ý TRONG ĐÁNH GIÁ THEO CHUẨN GIÁO VIÊN CSGDPT</a:t>
            </a:r>
          </a:p>
        </p:txBody>
      </p:sp>
      <p:sp>
        <p:nvSpPr>
          <p:cNvPr id="5" name="Action Button: End 4">
            <a:hlinkClick r:id="rId6" action="ppaction://hlinkfile" highlightClick="1"/>
          </p:cNvPr>
          <p:cNvSpPr/>
          <p:nvPr/>
        </p:nvSpPr>
        <p:spPr>
          <a:xfrm>
            <a:off x="11480800" y="6629400"/>
            <a:ext cx="711200" cy="2286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320800" y="152400"/>
          <a:ext cx="10871200" cy="655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987" name="TextBox 4"/>
          <p:cNvSpPr txBox="1">
            <a:spLocks noChangeArrowheads="1"/>
          </p:cNvSpPr>
          <p:nvPr/>
        </p:nvSpPr>
        <p:spPr bwMode="auto">
          <a:xfrm>
            <a:off x="1685925" y="2811463"/>
            <a:ext cx="24384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en-US" altLang="vi-VN" sz="1800" b="1">
              <a:solidFill>
                <a:srgbClr val="FFFF00"/>
              </a:solidFill>
              <a:latin typeface="Book Antiqua" panose="02040602050305030304" pitchFamily="18" charset="0"/>
            </a:endParaRPr>
          </a:p>
          <a:p>
            <a:pPr algn="ctr" eaLnBrk="1" hangingPunct="1">
              <a:spcBef>
                <a:spcPct val="0"/>
              </a:spcBef>
              <a:buClrTx/>
              <a:buFontTx/>
              <a:buNone/>
            </a:pPr>
            <a:r>
              <a:rPr lang="en-US" altLang="vi-VN" sz="1800" b="1">
                <a:solidFill>
                  <a:srgbClr val="FFFF00"/>
                </a:solidFill>
                <a:latin typeface="Book Antiqua" panose="02040602050305030304" pitchFamily="18" charset="0"/>
              </a:rPr>
              <a:t>CHỈ ĐẠO </a:t>
            </a:r>
          </a:p>
          <a:p>
            <a:pPr algn="ctr" eaLnBrk="1" hangingPunct="1">
              <a:spcBef>
                <a:spcPct val="0"/>
              </a:spcBef>
              <a:buClrTx/>
              <a:buFontTx/>
              <a:buNone/>
            </a:pPr>
            <a:r>
              <a:rPr lang="en-US" altLang="vi-VN" sz="1800" b="1">
                <a:solidFill>
                  <a:srgbClr val="FFFF00"/>
                </a:solidFill>
                <a:latin typeface="Book Antiqua" panose="02040602050305030304" pitchFamily="18" charset="0"/>
              </a:rPr>
              <a:t>THỰC HIỆN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91760" y="2443878"/>
            <a:ext cx="8085868" cy="2585323"/>
          </a:xfrm>
          <a:prstGeom prst="rect">
            <a:avLst/>
          </a:prstGeom>
          <a:noFill/>
        </p:spPr>
        <p:txBody>
          <a:bodyPr wrap="none">
            <a:spAutoFit/>
          </a:bodyPr>
          <a:lstStyle/>
          <a:p>
            <a:pPr algn="ctr" eaLnBrk="1" fontAlgn="auto" hangingPunct="1">
              <a:spcBef>
                <a:spcPts val="0"/>
              </a:spcBef>
              <a:spcAft>
                <a:spcPts val="0"/>
              </a:spcAft>
              <a:defRPr/>
            </a:pPr>
            <a:r>
              <a:rPr lang="en-US" sz="54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Arial" charset="0"/>
                <a:cs typeface="Arial" charset="0"/>
              </a:rPr>
              <a:t>TRÂN TRỌNG CẢM ƠN!</a:t>
            </a:r>
          </a:p>
          <a:p>
            <a:pPr algn="ctr" eaLnBrk="1" fontAlgn="auto" hangingPunct="1">
              <a:spcBef>
                <a:spcPts val="0"/>
              </a:spcBef>
              <a:spcAft>
                <a:spcPts val="0"/>
              </a:spcAft>
              <a:defRPr/>
            </a:pPr>
            <a:endParaRPr lang="en-US" sz="54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Arial" charset="0"/>
              <a:cs typeface="Arial" charset="0"/>
            </a:endParaRPr>
          </a:p>
          <a:p>
            <a:pPr algn="ctr" eaLnBrk="1" fontAlgn="auto" hangingPunct="1">
              <a:spcBef>
                <a:spcPts val="0"/>
              </a:spcBef>
              <a:spcAft>
                <a:spcPts val="0"/>
              </a:spcAft>
              <a:defRPr/>
            </a:pPr>
            <a:endParaRPr lang="en-US" sz="54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Arial" charset="0"/>
              <a:cs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WordArt 9"/>
          <p:cNvSpPr>
            <a:spLocks noChangeArrowheads="1" noChangeShapeType="1" noTextEdit="1"/>
          </p:cNvSpPr>
          <p:nvPr/>
        </p:nvSpPr>
        <p:spPr bwMode="auto">
          <a:xfrm>
            <a:off x="2535936" y="77470"/>
            <a:ext cx="7395275" cy="647700"/>
          </a:xfrm>
          <a:prstGeom prst="rect">
            <a:avLst/>
          </a:prstGeom>
        </p:spPr>
        <p:txBody>
          <a:bodyPr wrap="none" fromWordArt="1">
            <a:prstTxWarp prst="textPlain">
              <a:avLst>
                <a:gd name="adj" fmla="val 50000"/>
              </a:avLst>
            </a:prstTxWarp>
          </a:bodyPr>
          <a:lstStyle/>
          <a:p>
            <a:pPr algn="ctr" eaLnBrk="1" fontAlgn="auto" hangingPunct="1">
              <a:spcBef>
                <a:spcPts val="0"/>
              </a:spcBef>
              <a:spcAft>
                <a:spcPts val="0"/>
              </a:spcAft>
              <a:defRPr/>
            </a:pPr>
            <a:r>
              <a:rPr lang="vi-VN" sz="3600" b="1" kern="10" dirty="0">
                <a:ln w="9525">
                  <a:solidFill>
                    <a:srgbClr val="000099"/>
                  </a:solidFill>
                  <a:round/>
                  <a:headEnd/>
                  <a:tailEnd/>
                </a:ln>
                <a:solidFill>
                  <a:srgbClr val="000099"/>
                </a:solidFill>
                <a:latin typeface="+mn-lt"/>
                <a:ea typeface="Verdana" panose="020B0604030504040204" pitchFamily="34" charset="0"/>
                <a:cs typeface="Verdana" panose="020B0604030504040204" pitchFamily="34" charset="0"/>
              </a:rPr>
              <a:t>C</a:t>
            </a:r>
            <a:r>
              <a:rPr lang="en-US" sz="3600" b="1" kern="10" dirty="0">
                <a:ln w="9525">
                  <a:solidFill>
                    <a:srgbClr val="000099"/>
                  </a:solidFill>
                  <a:round/>
                  <a:headEnd/>
                  <a:tailEnd/>
                </a:ln>
                <a:solidFill>
                  <a:srgbClr val="000099"/>
                </a:solidFill>
                <a:latin typeface="+mn-lt"/>
                <a:ea typeface="Verdana" panose="020B0604030504040204" pitchFamily="34" charset="0"/>
                <a:cs typeface="Verdana" panose="020B0604030504040204" pitchFamily="34" charset="0"/>
              </a:rPr>
              <a:t>HUẨN NGHỀ NGHIỆP GIÁO VIÊN CƠ SỞ GIÁO DỤC PHỔ THÔNG </a:t>
            </a:r>
          </a:p>
        </p:txBody>
      </p:sp>
      <p:pic>
        <p:nvPicPr>
          <p:cNvPr id="20483" name="Picture 14" descr="cauhoi14-2-3a12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585200" y="3262313"/>
            <a:ext cx="3606800" cy="326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4" name="WordArt 19"/>
          <p:cNvSpPr>
            <a:spLocks noChangeArrowheads="1" noChangeShapeType="1" noTextEdit="1"/>
          </p:cNvSpPr>
          <p:nvPr/>
        </p:nvSpPr>
        <p:spPr bwMode="auto">
          <a:xfrm>
            <a:off x="6816725" y="1844675"/>
            <a:ext cx="2663825" cy="1728788"/>
          </a:xfrm>
          <a:prstGeom prst="rect">
            <a:avLst/>
          </a:prstGeom>
        </p:spPr>
        <p:txBody>
          <a:bodyPr wrap="none" fromWordArt="1">
            <a:prstTxWarp prst="textPlain">
              <a:avLst>
                <a:gd name="adj" fmla="val 50000"/>
              </a:avLst>
            </a:prstTxWarp>
          </a:bodyPr>
          <a:lstStyle/>
          <a:p>
            <a:pPr algn="ctr"/>
            <a:endParaRPr lang="vi-VN" sz="3600" b="1" kern="10">
              <a:ln w="9525">
                <a:solidFill>
                  <a:srgbClr val="000099"/>
                </a:solidFill>
                <a:round/>
                <a:headEnd/>
                <a:tailEnd/>
              </a:ln>
              <a:solidFill>
                <a:srgbClr val="000099"/>
              </a:solidFill>
              <a:latin typeface="+mn-lt"/>
              <a:ea typeface="+mn-lt"/>
              <a:cs typeface="+mn-lt"/>
            </a:endParaRPr>
          </a:p>
        </p:txBody>
      </p:sp>
      <p:sp>
        <p:nvSpPr>
          <p:cNvPr id="10263" name="WordArt 23"/>
          <p:cNvSpPr>
            <a:spLocks noChangeArrowheads="1" noChangeShapeType="1" noTextEdit="1"/>
          </p:cNvSpPr>
          <p:nvPr/>
        </p:nvSpPr>
        <p:spPr bwMode="auto">
          <a:xfrm>
            <a:off x="2351088" y="6092825"/>
            <a:ext cx="3097212" cy="50323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vi-VN" sz="3600" b="1" kern="10">
                <a:solidFill>
                  <a:srgbClr val="0033CC"/>
                </a:solidFill>
                <a:latin typeface="+mn-lt"/>
                <a:ea typeface="+mn-lt"/>
                <a:cs typeface="+mn-lt"/>
              </a:rPr>
              <a:t>!</a:t>
            </a:r>
          </a:p>
        </p:txBody>
      </p:sp>
      <p:graphicFrame>
        <p:nvGraphicFramePr>
          <p:cNvPr id="14" name="Diagram 13"/>
          <p:cNvGraphicFramePr/>
          <p:nvPr/>
        </p:nvGraphicFramePr>
        <p:xfrm>
          <a:off x="1670304" y="1243584"/>
          <a:ext cx="7705344" cy="48158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0263"/>
                                        </p:tgtEl>
                                        <p:attrNameLst>
                                          <p:attrName>style.visibility</p:attrName>
                                        </p:attrNameLst>
                                      </p:cBhvr>
                                      <p:to>
                                        <p:strVal val="visible"/>
                                      </p:to>
                                    </p:set>
                                    <p:animEffect transition="in" filter="box(out)">
                                      <p:cBhvr>
                                        <p:cTn id="7" dur="500"/>
                                        <p:tgtEl>
                                          <p:spTgt spid="10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6" name="WordArt 16"/>
          <p:cNvSpPr>
            <a:spLocks noChangeArrowheads="1" noChangeShapeType="1" noTextEdit="1"/>
          </p:cNvSpPr>
          <p:nvPr/>
        </p:nvSpPr>
        <p:spPr bwMode="auto">
          <a:xfrm>
            <a:off x="2965450" y="573088"/>
            <a:ext cx="5745163" cy="636587"/>
          </a:xfrm>
          <a:prstGeom prst="rect">
            <a:avLst/>
          </a:prstGeom>
        </p:spPr>
        <p:txBody>
          <a:bodyPr wrap="none" fromWordArt="1">
            <a:prstTxWarp prst="textPlain">
              <a:avLst>
                <a:gd name="adj" fmla="val 50000"/>
              </a:avLst>
            </a:prstTxWarp>
          </a:bodyPr>
          <a:lstStyle/>
          <a:p>
            <a:pPr algn="ctr"/>
            <a:r>
              <a:rPr lang="vi-VN" sz="3600" b="1" kern="10">
                <a:ln w="9525">
                  <a:solidFill>
                    <a:schemeClr val="accent2"/>
                  </a:solidFill>
                  <a:round/>
                  <a:headEnd/>
                  <a:tailEnd/>
                </a:ln>
                <a:solidFill>
                  <a:schemeClr val="accent2"/>
                </a:solidFill>
                <a:latin typeface="+mn-lt"/>
                <a:ea typeface="+mn-lt"/>
                <a:cs typeface="+mn-lt"/>
              </a:rPr>
              <a:t>là gì ?</a:t>
            </a:r>
          </a:p>
        </p:txBody>
      </p:sp>
      <p:sp>
        <p:nvSpPr>
          <p:cNvPr id="22531" name="WordArt 19"/>
          <p:cNvSpPr>
            <a:spLocks noChangeArrowheads="1" noChangeShapeType="1" noTextEdit="1"/>
          </p:cNvSpPr>
          <p:nvPr/>
        </p:nvSpPr>
        <p:spPr bwMode="auto">
          <a:xfrm>
            <a:off x="6816725" y="1844675"/>
            <a:ext cx="2663825" cy="1728788"/>
          </a:xfrm>
          <a:prstGeom prst="rect">
            <a:avLst/>
          </a:prstGeom>
        </p:spPr>
        <p:txBody>
          <a:bodyPr wrap="none" fromWordArt="1">
            <a:prstTxWarp prst="textPlain">
              <a:avLst>
                <a:gd name="adj" fmla="val 50000"/>
              </a:avLst>
            </a:prstTxWarp>
          </a:bodyPr>
          <a:lstStyle/>
          <a:p>
            <a:pPr algn="ctr"/>
            <a:endParaRPr lang="vi-VN" sz="3600" b="1" kern="10">
              <a:ln w="9525">
                <a:solidFill>
                  <a:srgbClr val="000099"/>
                </a:solidFill>
                <a:round/>
                <a:headEnd/>
                <a:tailEnd/>
              </a:ln>
              <a:solidFill>
                <a:srgbClr val="000099"/>
              </a:solidFill>
              <a:latin typeface="+mn-lt"/>
              <a:ea typeface="+mn-lt"/>
              <a:cs typeface="+mn-lt"/>
            </a:endParaRPr>
          </a:p>
        </p:txBody>
      </p:sp>
      <p:sp>
        <p:nvSpPr>
          <p:cNvPr id="10263" name="WordArt 23"/>
          <p:cNvSpPr>
            <a:spLocks noChangeArrowheads="1" noChangeShapeType="1" noTextEdit="1"/>
          </p:cNvSpPr>
          <p:nvPr/>
        </p:nvSpPr>
        <p:spPr bwMode="auto">
          <a:xfrm>
            <a:off x="2351088" y="6092825"/>
            <a:ext cx="3097212" cy="50323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vi-VN" sz="3600" b="1" kern="10">
                <a:solidFill>
                  <a:srgbClr val="0033CC"/>
                </a:solidFill>
                <a:latin typeface="+mn-lt"/>
                <a:ea typeface="+mn-lt"/>
                <a:cs typeface="+mn-lt"/>
              </a:rPr>
              <a:t>!</a:t>
            </a:r>
          </a:p>
        </p:txBody>
      </p:sp>
      <p:sp>
        <p:nvSpPr>
          <p:cNvPr id="22533" name="Rectangle 1"/>
          <p:cNvSpPr>
            <a:spLocks noChangeArrowheads="1"/>
          </p:cNvSpPr>
          <p:nvPr/>
        </p:nvSpPr>
        <p:spPr bwMode="auto">
          <a:xfrm>
            <a:off x="2835275" y="1616075"/>
            <a:ext cx="7859713" cy="3694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eaLnBrk="1" hangingPunct="1">
              <a:spcBef>
                <a:spcPct val="0"/>
              </a:spcBef>
              <a:buClrTx/>
              <a:buFontTx/>
              <a:buNone/>
            </a:pPr>
            <a:r>
              <a:rPr lang="pt-BR" altLang="vi-VN" sz="3600">
                <a:solidFill>
                  <a:srgbClr val="0070C0"/>
                </a:solidFill>
                <a:latin typeface="Times New Roman" panose="02020603050405020304" pitchFamily="18" charset="0"/>
              </a:rPr>
              <a:t>Về tổng thể, </a:t>
            </a:r>
            <a:r>
              <a:rPr lang="pt-BR" altLang="vi-VN" sz="3600">
                <a:solidFill>
                  <a:srgbClr val="FF0000"/>
                </a:solidFill>
                <a:latin typeface="Times New Roman" panose="02020603050405020304" pitchFamily="18" charset="0"/>
              </a:rPr>
              <a:t>chuẩn</a:t>
            </a:r>
            <a:r>
              <a:rPr lang="pt-BR" altLang="vi-VN" sz="3600">
                <a:solidFill>
                  <a:srgbClr val="0070C0"/>
                </a:solidFill>
                <a:latin typeface="Times New Roman" panose="02020603050405020304" pitchFamily="18" charset="0"/>
              </a:rPr>
              <a:t> nghề nghiệp giáo viên được hiểu </a:t>
            </a:r>
            <a:r>
              <a:rPr lang="pt-BR" altLang="vi-VN" sz="3600">
                <a:solidFill>
                  <a:srgbClr val="FF0000"/>
                </a:solidFill>
                <a:latin typeface="Times New Roman" panose="02020603050405020304" pitchFamily="18" charset="0"/>
              </a:rPr>
              <a:t>là</a:t>
            </a:r>
            <a:r>
              <a:rPr lang="pt-BR" altLang="vi-VN" sz="3600">
                <a:solidFill>
                  <a:srgbClr val="0070C0"/>
                </a:solidFill>
                <a:latin typeface="Times New Roman" panose="02020603050405020304" pitchFamily="18" charset="0"/>
              </a:rPr>
              <a:t> hệ thống </a:t>
            </a:r>
            <a:r>
              <a:rPr lang="pt-BR" altLang="vi-VN" sz="3600">
                <a:solidFill>
                  <a:srgbClr val="FF0000"/>
                </a:solidFill>
                <a:latin typeface="Times New Roman" panose="02020603050405020304" pitchFamily="18" charset="0"/>
              </a:rPr>
              <a:t>các yêu cầu năng lực</a:t>
            </a:r>
            <a:r>
              <a:rPr lang="pt-BR" altLang="vi-VN" sz="3600">
                <a:solidFill>
                  <a:srgbClr val="0070C0"/>
                </a:solidFill>
                <a:latin typeface="Times New Roman" panose="02020603050405020304" pitchFamily="18" charset="0"/>
              </a:rPr>
              <a:t> thực hiện nhiệm vụ </a:t>
            </a:r>
            <a:r>
              <a:rPr lang="pt-BR" altLang="vi-VN" sz="3600">
                <a:solidFill>
                  <a:srgbClr val="FF0000"/>
                </a:solidFill>
                <a:latin typeface="Times New Roman" panose="02020603050405020304" pitchFamily="18" charset="0"/>
              </a:rPr>
              <a:t>dạy học, giáo dục học sinh</a:t>
            </a:r>
            <a:r>
              <a:rPr lang="pt-BR" altLang="vi-VN" sz="3600">
                <a:solidFill>
                  <a:srgbClr val="0070C0"/>
                </a:solidFill>
                <a:latin typeface="Times New Roman" panose="02020603050405020304" pitchFamily="18" charset="0"/>
              </a:rPr>
              <a:t> </a:t>
            </a:r>
            <a:r>
              <a:rPr lang="pt-BR" altLang="vi-VN" sz="3600">
                <a:solidFill>
                  <a:srgbClr val="FF0000"/>
                </a:solidFill>
                <a:latin typeface="Times New Roman" panose="02020603050405020304" pitchFamily="18" charset="0"/>
              </a:rPr>
              <a:t>của giáo viên</a:t>
            </a:r>
            <a:r>
              <a:rPr lang="pt-BR" altLang="vi-VN" sz="3600">
                <a:solidFill>
                  <a:srgbClr val="0070C0"/>
                </a:solidFill>
                <a:latin typeface="Times New Roman" panose="02020603050405020304" pitchFamily="18" charset="0"/>
              </a:rPr>
              <a:t>, được thể hiện cụ thể trong từng lĩnh vực hoạt động nghề nghiệp</a:t>
            </a:r>
            <a:endParaRPr lang="pt-BR" altLang="vi-VN" sz="1800">
              <a:solidFill>
                <a:srgbClr val="0070C0"/>
              </a:solidFill>
              <a:latin typeface="Times New Roman" panose="02020603050405020304" pitchFamily="18" charset="0"/>
            </a:endParaRPr>
          </a:p>
          <a:p>
            <a:pPr eaLnBrk="1" hangingPunct="1">
              <a:spcBef>
                <a:spcPct val="0"/>
              </a:spcBef>
              <a:buClrTx/>
              <a:buFontTx/>
              <a:buNone/>
            </a:pPr>
            <a:endParaRPr lang="en-US" altLang="vi-VN" sz="18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0256"/>
                                        </p:tgtEl>
                                        <p:attrNameLst>
                                          <p:attrName>style.visibility</p:attrName>
                                        </p:attrNameLst>
                                      </p:cBhvr>
                                      <p:to>
                                        <p:strVal val="visible"/>
                                      </p:to>
                                    </p:set>
                                    <p:animEffect transition="in" filter="box(out)">
                                      <p:cBhvr>
                                        <p:cTn id="7" dur="500"/>
                                        <p:tgtEl>
                                          <p:spTgt spid="102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0263"/>
                                        </p:tgtEl>
                                        <p:attrNameLst>
                                          <p:attrName>style.visibility</p:attrName>
                                        </p:attrNameLst>
                                      </p:cBhvr>
                                      <p:to>
                                        <p:strVal val="visible"/>
                                      </p:to>
                                    </p:set>
                                    <p:animEffect transition="in" filter="box(out)">
                                      <p:cBhvr>
                                        <p:cTn id="12" dur="500"/>
                                        <p:tgtEl>
                                          <p:spTgt spid="10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6" name="WordArt 16"/>
          <p:cNvSpPr>
            <a:spLocks noChangeArrowheads="1" noChangeShapeType="1" noTextEdit="1"/>
          </p:cNvSpPr>
          <p:nvPr/>
        </p:nvSpPr>
        <p:spPr bwMode="auto">
          <a:xfrm>
            <a:off x="2965450" y="36513"/>
            <a:ext cx="5745163" cy="638175"/>
          </a:xfrm>
          <a:prstGeom prst="rect">
            <a:avLst/>
          </a:prstGeom>
        </p:spPr>
        <p:txBody>
          <a:bodyPr wrap="none" fromWordArt="1">
            <a:prstTxWarp prst="textPlain">
              <a:avLst>
                <a:gd name="adj" fmla="val 50000"/>
              </a:avLst>
            </a:prstTxWarp>
          </a:bodyPr>
          <a:lstStyle/>
          <a:p>
            <a:pPr algn="ctr"/>
            <a:r>
              <a:rPr lang="vi-VN" sz="3600" b="1" kern="10">
                <a:ln w="9525">
                  <a:solidFill>
                    <a:schemeClr val="accent2"/>
                  </a:solidFill>
                  <a:round/>
                  <a:headEnd/>
                  <a:tailEnd/>
                </a:ln>
                <a:solidFill>
                  <a:schemeClr val="accent2"/>
                </a:solidFill>
                <a:latin typeface="+mn-lt"/>
                <a:ea typeface="+mn-lt"/>
                <a:cs typeface="+mn-lt"/>
              </a:rPr>
              <a:t>Mục đích?</a:t>
            </a:r>
          </a:p>
        </p:txBody>
      </p:sp>
      <p:sp>
        <p:nvSpPr>
          <p:cNvPr id="24579" name="WordArt 19"/>
          <p:cNvSpPr>
            <a:spLocks noChangeArrowheads="1" noChangeShapeType="1" noTextEdit="1"/>
          </p:cNvSpPr>
          <p:nvPr/>
        </p:nvSpPr>
        <p:spPr bwMode="auto">
          <a:xfrm>
            <a:off x="6816725" y="1844675"/>
            <a:ext cx="2663825" cy="1728788"/>
          </a:xfrm>
          <a:prstGeom prst="rect">
            <a:avLst/>
          </a:prstGeom>
        </p:spPr>
        <p:txBody>
          <a:bodyPr wrap="none" fromWordArt="1">
            <a:prstTxWarp prst="textPlain">
              <a:avLst>
                <a:gd name="adj" fmla="val 50000"/>
              </a:avLst>
            </a:prstTxWarp>
          </a:bodyPr>
          <a:lstStyle/>
          <a:p>
            <a:pPr algn="ctr"/>
            <a:endParaRPr lang="vi-VN" sz="3600" b="1" kern="10">
              <a:ln w="9525">
                <a:solidFill>
                  <a:srgbClr val="000099"/>
                </a:solidFill>
                <a:round/>
                <a:headEnd/>
                <a:tailEnd/>
              </a:ln>
              <a:solidFill>
                <a:srgbClr val="000099"/>
              </a:solidFill>
              <a:latin typeface="+mn-lt"/>
              <a:ea typeface="+mn-lt"/>
              <a:cs typeface="+mn-lt"/>
            </a:endParaRPr>
          </a:p>
        </p:txBody>
      </p:sp>
      <p:sp>
        <p:nvSpPr>
          <p:cNvPr id="10263" name="WordArt 23"/>
          <p:cNvSpPr>
            <a:spLocks noChangeArrowheads="1" noChangeShapeType="1" noTextEdit="1"/>
          </p:cNvSpPr>
          <p:nvPr/>
        </p:nvSpPr>
        <p:spPr bwMode="auto">
          <a:xfrm>
            <a:off x="2351088" y="6092825"/>
            <a:ext cx="3097212" cy="50323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vi-VN" sz="3600" b="1" kern="10">
                <a:solidFill>
                  <a:srgbClr val="0033CC"/>
                </a:solidFill>
                <a:latin typeface="+mn-lt"/>
                <a:ea typeface="+mn-lt"/>
                <a:cs typeface="+mn-lt"/>
              </a:rPr>
              <a:t>!</a:t>
            </a:r>
          </a:p>
        </p:txBody>
      </p:sp>
      <p:sp>
        <p:nvSpPr>
          <p:cNvPr id="24581" name="Rectangle 1"/>
          <p:cNvSpPr>
            <a:spLocks noChangeArrowheads="1"/>
          </p:cNvSpPr>
          <p:nvPr/>
        </p:nvSpPr>
        <p:spPr bwMode="auto">
          <a:xfrm>
            <a:off x="2835275" y="1616075"/>
            <a:ext cx="7859713"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eaLnBrk="1" hangingPunct="1">
              <a:spcBef>
                <a:spcPct val="0"/>
              </a:spcBef>
              <a:buClrTx/>
              <a:buFontTx/>
              <a:buNone/>
            </a:pPr>
            <a:endParaRPr lang="pt-BR" altLang="vi-VN" sz="1800">
              <a:solidFill>
                <a:srgbClr val="000000"/>
              </a:solidFill>
              <a:latin typeface="Times New Roman" panose="02020603050405020304" pitchFamily="18" charset="0"/>
            </a:endParaRPr>
          </a:p>
          <a:p>
            <a:pPr eaLnBrk="1" hangingPunct="1">
              <a:spcBef>
                <a:spcPct val="0"/>
              </a:spcBef>
              <a:buClrTx/>
              <a:buFontTx/>
              <a:buNone/>
            </a:pPr>
            <a:endParaRPr lang="en-US" altLang="vi-VN" sz="1800">
              <a:solidFill>
                <a:schemeClr val="tx1"/>
              </a:solidFill>
            </a:endParaRPr>
          </a:p>
        </p:txBody>
      </p:sp>
      <p:graphicFrame>
        <p:nvGraphicFramePr>
          <p:cNvPr id="7" name="Diagram 6"/>
          <p:cNvGraphicFramePr/>
          <p:nvPr/>
        </p:nvGraphicFramePr>
        <p:xfrm>
          <a:off x="1391920" y="719666"/>
          <a:ext cx="10612846" cy="6138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0256"/>
                                        </p:tgtEl>
                                        <p:attrNameLst>
                                          <p:attrName>style.visibility</p:attrName>
                                        </p:attrNameLst>
                                      </p:cBhvr>
                                      <p:to>
                                        <p:strVal val="visible"/>
                                      </p:to>
                                    </p:set>
                                    <p:animEffect transition="in" filter="box(out)">
                                      <p:cBhvr>
                                        <p:cTn id="7" dur="500"/>
                                        <p:tgtEl>
                                          <p:spTgt spid="102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0263"/>
                                        </p:tgtEl>
                                        <p:attrNameLst>
                                          <p:attrName>style.visibility</p:attrName>
                                        </p:attrNameLst>
                                      </p:cBhvr>
                                      <p:to>
                                        <p:strVal val="visible"/>
                                      </p:to>
                                    </p:set>
                                    <p:animEffect transition="in" filter="box(out)">
                                      <p:cBhvr>
                                        <p:cTn id="12" dur="500"/>
                                        <p:tgtEl>
                                          <p:spTgt spid="10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971800" y="152400"/>
            <a:ext cx="6477000" cy="762000"/>
          </a:xfrm>
          <a:prstGeom prst="round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C00000"/>
                </a:solidFill>
              </a:rPr>
              <a:t>CẤU TRÚC CỦA THÔNG TƯ SỐ 20/2018/TT-BGDĐT</a:t>
            </a:r>
          </a:p>
          <a:p>
            <a:pPr algn="ctr" eaLnBrk="1" fontAlgn="auto" hangingPunct="1">
              <a:spcBef>
                <a:spcPts val="0"/>
              </a:spcBef>
              <a:spcAft>
                <a:spcPts val="0"/>
              </a:spcAft>
              <a:defRPr/>
            </a:pPr>
            <a:r>
              <a:rPr lang="en-US" sz="2000" b="1" dirty="0">
                <a:solidFill>
                  <a:srgbClr val="C00000"/>
                </a:solidFill>
              </a:rPr>
              <a:t>(4 chương, 16 điều</a:t>
            </a:r>
            <a:r>
              <a:rPr lang="en-US" sz="2000" dirty="0">
                <a:solidFill>
                  <a:srgbClr val="C00000"/>
                </a:solidFill>
              </a:rPr>
              <a:t>)</a:t>
            </a:r>
          </a:p>
        </p:txBody>
      </p:sp>
      <p:sp>
        <p:nvSpPr>
          <p:cNvPr id="7" name="Rectangle 6"/>
          <p:cNvSpPr/>
          <p:nvPr/>
        </p:nvSpPr>
        <p:spPr>
          <a:xfrm>
            <a:off x="1905000" y="1828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err="1">
                <a:solidFill>
                  <a:srgbClr val="C00000"/>
                </a:solidFill>
              </a:rPr>
              <a:t>Chương</a:t>
            </a:r>
            <a:r>
              <a:rPr lang="en-US" b="1" dirty="0">
                <a:solidFill>
                  <a:srgbClr val="C00000"/>
                </a:solidFill>
              </a:rPr>
              <a:t> I</a:t>
            </a:r>
          </a:p>
          <a:p>
            <a:pPr algn="ctr" eaLnBrk="1" fontAlgn="auto" hangingPunct="1">
              <a:spcBef>
                <a:spcPts val="0"/>
              </a:spcBef>
              <a:spcAft>
                <a:spcPts val="0"/>
              </a:spcAft>
              <a:defRPr/>
            </a:pPr>
            <a:r>
              <a:rPr lang="en-US" b="1" dirty="0">
                <a:solidFill>
                  <a:srgbClr val="C00000"/>
                </a:solidFill>
              </a:rPr>
              <a:t>QUY ĐỊNH CHUNG </a:t>
            </a:r>
          </a:p>
          <a:p>
            <a:pPr algn="ctr" eaLnBrk="1" fontAlgn="auto" hangingPunct="1">
              <a:spcBef>
                <a:spcPts val="0"/>
              </a:spcBef>
              <a:spcAft>
                <a:spcPts val="0"/>
              </a:spcAft>
              <a:defRPr/>
            </a:pPr>
            <a:r>
              <a:rPr lang="en-US" b="1" dirty="0">
                <a:solidFill>
                  <a:srgbClr val="C00000"/>
                </a:solidFill>
              </a:rPr>
              <a:t>(3 Điều)</a:t>
            </a:r>
          </a:p>
        </p:txBody>
      </p:sp>
      <p:sp>
        <p:nvSpPr>
          <p:cNvPr id="8" name="Rectangle 7"/>
          <p:cNvSpPr/>
          <p:nvPr/>
        </p:nvSpPr>
        <p:spPr>
          <a:xfrm>
            <a:off x="4114800" y="1828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err="1">
                <a:solidFill>
                  <a:srgbClr val="C00000"/>
                </a:solidFill>
              </a:rPr>
              <a:t>Chương</a:t>
            </a:r>
            <a:r>
              <a:rPr lang="en-US" b="1" dirty="0">
                <a:solidFill>
                  <a:srgbClr val="C00000"/>
                </a:solidFill>
              </a:rPr>
              <a:t> II</a:t>
            </a:r>
          </a:p>
          <a:p>
            <a:pPr algn="ctr" eaLnBrk="1" fontAlgn="auto" hangingPunct="1">
              <a:spcBef>
                <a:spcPts val="0"/>
              </a:spcBef>
              <a:spcAft>
                <a:spcPts val="0"/>
              </a:spcAft>
              <a:defRPr/>
            </a:pPr>
            <a:r>
              <a:rPr lang="en-US" b="1" dirty="0">
                <a:solidFill>
                  <a:srgbClr val="C00000"/>
                </a:solidFill>
              </a:rPr>
              <a:t>CHUẨN NGHỀ NGHIỆP GIÁO VIÊN </a:t>
            </a:r>
          </a:p>
          <a:p>
            <a:pPr algn="ctr" eaLnBrk="1" fontAlgn="auto" hangingPunct="1">
              <a:spcBef>
                <a:spcPts val="0"/>
              </a:spcBef>
              <a:spcAft>
                <a:spcPts val="0"/>
              </a:spcAft>
              <a:defRPr/>
            </a:pPr>
            <a:r>
              <a:rPr lang="en-US" b="1" dirty="0">
                <a:solidFill>
                  <a:srgbClr val="C00000"/>
                </a:solidFill>
              </a:rPr>
              <a:t>(5 điều)</a:t>
            </a:r>
          </a:p>
        </p:txBody>
      </p:sp>
      <p:sp>
        <p:nvSpPr>
          <p:cNvPr id="9" name="Rectangle 8"/>
          <p:cNvSpPr/>
          <p:nvPr/>
        </p:nvSpPr>
        <p:spPr>
          <a:xfrm>
            <a:off x="6324600" y="1828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err="1">
                <a:solidFill>
                  <a:srgbClr val="C00000"/>
                </a:solidFill>
              </a:rPr>
              <a:t>Chương</a:t>
            </a:r>
            <a:r>
              <a:rPr lang="en-US" b="1" dirty="0">
                <a:solidFill>
                  <a:srgbClr val="C00000"/>
                </a:solidFill>
              </a:rPr>
              <a:t> III</a:t>
            </a:r>
          </a:p>
          <a:p>
            <a:pPr algn="ctr" eaLnBrk="1" fontAlgn="auto" hangingPunct="1">
              <a:spcBef>
                <a:spcPts val="0"/>
              </a:spcBef>
              <a:spcAft>
                <a:spcPts val="0"/>
              </a:spcAft>
              <a:defRPr/>
            </a:pPr>
            <a:r>
              <a:rPr lang="en-US" b="1" dirty="0">
                <a:solidFill>
                  <a:srgbClr val="C00000"/>
                </a:solidFill>
              </a:rPr>
              <a:t>HƯỚNG DẪN SỬ DỤNG CHUẨN NGHỀ NGHIỆP GIÁO VIÊN</a:t>
            </a:r>
          </a:p>
          <a:p>
            <a:pPr algn="ctr" eaLnBrk="1" fontAlgn="auto" hangingPunct="1">
              <a:spcBef>
                <a:spcPts val="0"/>
              </a:spcBef>
              <a:spcAft>
                <a:spcPts val="0"/>
              </a:spcAft>
              <a:defRPr/>
            </a:pPr>
            <a:r>
              <a:rPr lang="en-US" b="1" dirty="0">
                <a:solidFill>
                  <a:srgbClr val="C00000"/>
                </a:solidFill>
              </a:rPr>
              <a:t>(4 điều)</a:t>
            </a:r>
          </a:p>
        </p:txBody>
      </p:sp>
      <p:sp>
        <p:nvSpPr>
          <p:cNvPr id="10" name="Rectangle 9"/>
          <p:cNvSpPr/>
          <p:nvPr/>
        </p:nvSpPr>
        <p:spPr>
          <a:xfrm>
            <a:off x="8534400" y="1828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vi-VN" b="1" dirty="0">
                <a:solidFill>
                  <a:srgbClr val="C00000"/>
                </a:solidFill>
              </a:rPr>
              <a:t>Chương</a:t>
            </a:r>
            <a:r>
              <a:rPr lang="en-US" b="1" dirty="0">
                <a:solidFill>
                  <a:srgbClr val="C00000"/>
                </a:solidFill>
              </a:rPr>
              <a:t> IV</a:t>
            </a:r>
          </a:p>
          <a:p>
            <a:pPr algn="ctr" eaLnBrk="1" fontAlgn="auto" hangingPunct="1">
              <a:spcBef>
                <a:spcPts val="0"/>
              </a:spcBef>
              <a:spcAft>
                <a:spcPts val="0"/>
              </a:spcAft>
              <a:defRPr/>
            </a:pPr>
            <a:r>
              <a:rPr lang="en-US" b="1" dirty="0">
                <a:solidFill>
                  <a:srgbClr val="C00000"/>
                </a:solidFill>
              </a:rPr>
              <a:t>TỔ CHỨC THỰC HIỆN</a:t>
            </a:r>
          </a:p>
          <a:p>
            <a:pPr algn="ctr" eaLnBrk="1" fontAlgn="auto" hangingPunct="1">
              <a:spcBef>
                <a:spcPts val="0"/>
              </a:spcBef>
              <a:spcAft>
                <a:spcPts val="0"/>
              </a:spcAft>
              <a:defRPr/>
            </a:pPr>
            <a:r>
              <a:rPr lang="en-US" b="1" dirty="0">
                <a:solidFill>
                  <a:srgbClr val="C00000"/>
                </a:solidFill>
              </a:rPr>
              <a:t>(4 điều)</a:t>
            </a:r>
          </a:p>
        </p:txBody>
      </p:sp>
      <p:cxnSp>
        <p:nvCxnSpPr>
          <p:cNvPr id="13" name="Straight Connector 12"/>
          <p:cNvCxnSpPr/>
          <p:nvPr/>
        </p:nvCxnSpPr>
        <p:spPr>
          <a:xfrm>
            <a:off x="2819400" y="1295400"/>
            <a:ext cx="6553200"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2552701" y="1562100"/>
            <a:ext cx="533400" cy="317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866607" y="1067594"/>
            <a:ext cx="457200"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4685507" y="1561306"/>
            <a:ext cx="533400"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6895307" y="1561306"/>
            <a:ext cx="533400"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9106694" y="1561306"/>
            <a:ext cx="533400"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Google Shape;113;p17"/>
          <p:cNvSpPr>
            <a:spLocks noGrp="1"/>
          </p:cNvSpPr>
          <p:nvPr>
            <p:ph type="title"/>
          </p:nvPr>
        </p:nvSpPr>
        <p:spPr>
          <a:xfrm>
            <a:off x="28575" y="0"/>
            <a:ext cx="11769725" cy="803275"/>
          </a:xfrm>
        </p:spPr>
        <p:txBody>
          <a:bodyPr lIns="121897" tIns="121897" rIns="121897" bIns="121897" anchor="ctr"/>
          <a:lstStyle/>
          <a:p>
            <a:pPr eaLnBrk="1" hangingPunct="1"/>
            <a:r>
              <a:rPr lang="en-US" altLang="vi-VN" sz="3200" smtClean="0"/>
              <a:t>CẤU TRÚC THÔNG TƯ SỐ 20</a:t>
            </a:r>
            <a:endParaRPr lang="en-US" altLang="vi-VN" smtClean="0"/>
          </a:p>
        </p:txBody>
      </p:sp>
      <p:sp>
        <p:nvSpPr>
          <p:cNvPr id="27651" name="Google Shape;114;p17"/>
          <p:cNvSpPr>
            <a:spLocks noChangeArrowheads="1"/>
          </p:cNvSpPr>
          <p:nvPr/>
        </p:nvSpPr>
        <p:spPr bwMode="auto">
          <a:xfrm>
            <a:off x="1990725" y="2819400"/>
            <a:ext cx="2828925" cy="2209800"/>
          </a:xfrm>
          <a:prstGeom prst="ellipse">
            <a:avLst/>
          </a:prstGeom>
          <a:solidFill>
            <a:srgbClr val="A1C3FA"/>
          </a:solidFill>
          <a:ln>
            <a:noFill/>
          </a:ln>
          <a:extLst>
            <a:ext uri="{91240B29-F687-4F45-9708-019B960494DF}">
              <a14:hiddenLine xmlns:a14="http://schemas.microsoft.com/office/drawing/2010/main" xmlns="" w="9525">
                <a:solidFill>
                  <a:srgbClr val="000000"/>
                </a:solidFill>
                <a:round/>
                <a:headEnd/>
                <a:tailEnd/>
              </a14:hiddenLine>
            </a:ext>
          </a:extLst>
        </p:spPr>
        <p:txBody>
          <a:bodyPr lIns="121897" tIns="60932" rIns="121897" bIns="60932" anchor="ct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en-US" altLang="vi-VN" sz="2400">
                <a:solidFill>
                  <a:schemeClr val="tx1"/>
                </a:solidFill>
              </a:rPr>
              <a:t>Chân dung người </a:t>
            </a:r>
          </a:p>
          <a:p>
            <a:pPr algn="ctr" eaLnBrk="1" hangingPunct="1">
              <a:spcBef>
                <a:spcPct val="0"/>
              </a:spcBef>
              <a:buClrTx/>
              <a:buFontTx/>
              <a:buNone/>
            </a:pPr>
            <a:r>
              <a:rPr lang="en-US" altLang="vi-VN" sz="2400">
                <a:solidFill>
                  <a:schemeClr val="tx1"/>
                </a:solidFill>
              </a:rPr>
              <a:t>giáo viên</a:t>
            </a:r>
          </a:p>
        </p:txBody>
      </p:sp>
      <p:grpSp>
        <p:nvGrpSpPr>
          <p:cNvPr id="27652" name="Google Shape;115;p17"/>
          <p:cNvGrpSpPr>
            <a:grpSpLocks/>
          </p:cNvGrpSpPr>
          <p:nvPr/>
        </p:nvGrpSpPr>
        <p:grpSpPr bwMode="auto">
          <a:xfrm>
            <a:off x="-125413" y="2122488"/>
            <a:ext cx="3209926" cy="2919412"/>
            <a:chOff x="1978637" y="1202068"/>
            <a:chExt cx="2407147" cy="2190413"/>
          </a:xfrm>
        </p:grpSpPr>
        <p:sp>
          <p:nvSpPr>
            <p:cNvPr id="27670" name="Google Shape;116;p17"/>
            <p:cNvSpPr>
              <a:spLocks noChangeArrowheads="1"/>
            </p:cNvSpPr>
            <p:nvPr/>
          </p:nvSpPr>
          <p:spPr bwMode="auto">
            <a:xfrm rot="-2081187">
              <a:off x="2278971" y="1519484"/>
              <a:ext cx="1601327" cy="1555582"/>
            </a:xfrm>
            <a:custGeom>
              <a:avLst/>
              <a:gdLst>
                <a:gd name="T0" fmla="*/ 246 w 246"/>
                <a:gd name="T1" fmla="*/ 29 h 240"/>
                <a:gd name="T2" fmla="*/ 228 w 246"/>
                <a:gd name="T3" fmla="*/ 0 h 240"/>
                <a:gd name="T4" fmla="*/ 0 w 246"/>
                <a:gd name="T5" fmla="*/ 240 h 240"/>
                <a:gd name="T6" fmla="*/ 34 w 246"/>
                <a:gd name="T7" fmla="*/ 232 h 240"/>
                <a:gd name="T8" fmla="*/ 246 w 246"/>
                <a:gd name="T9" fmla="*/ 29 h 240"/>
                <a:gd name="T10" fmla="*/ 0 w 246"/>
                <a:gd name="T11" fmla="*/ 0 h 240"/>
                <a:gd name="T12" fmla="*/ 246 w 246"/>
                <a:gd name="T13" fmla="*/ 240 h 240"/>
              </a:gdLst>
              <a:ahLst/>
              <a:cxnLst>
                <a:cxn ang="0">
                  <a:pos x="T0" y="T1"/>
                </a:cxn>
                <a:cxn ang="0">
                  <a:pos x="T2" y="T3"/>
                </a:cxn>
                <a:cxn ang="0">
                  <a:pos x="T4" y="T5"/>
                </a:cxn>
                <a:cxn ang="0">
                  <a:pos x="T6" y="T7"/>
                </a:cxn>
                <a:cxn ang="0">
                  <a:pos x="T8" y="T9"/>
                </a:cxn>
              </a:cxnLst>
              <a:rect l="T10" t="T11" r="T12" b="T13"/>
              <a:pathLst>
                <a:path w="246" h="240" extrusionOk="0">
                  <a:moveTo>
                    <a:pt x="246" y="29"/>
                  </a:moveTo>
                  <a:cubicBezTo>
                    <a:pt x="241" y="19"/>
                    <a:pt x="235" y="9"/>
                    <a:pt x="228" y="0"/>
                  </a:cubicBezTo>
                  <a:cubicBezTo>
                    <a:pt x="111" y="25"/>
                    <a:pt x="19" y="120"/>
                    <a:pt x="0" y="240"/>
                  </a:cubicBezTo>
                  <a:cubicBezTo>
                    <a:pt x="11" y="237"/>
                    <a:pt x="22" y="234"/>
                    <a:pt x="34" y="232"/>
                  </a:cubicBezTo>
                  <a:cubicBezTo>
                    <a:pt x="56" y="128"/>
                    <a:pt x="140" y="46"/>
                    <a:pt x="246" y="29"/>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vi-VN"/>
            </a:p>
          </p:txBody>
        </p:sp>
        <p:sp>
          <p:nvSpPr>
            <p:cNvPr id="27671" name="Google Shape;117;p17"/>
            <p:cNvSpPr>
              <a:spLocks noChangeArrowheads="1"/>
            </p:cNvSpPr>
            <p:nvPr/>
          </p:nvSpPr>
          <p:spPr bwMode="auto">
            <a:xfrm rot="-2081188">
              <a:off x="2605674" y="1601249"/>
              <a:ext cx="1541190" cy="1320966"/>
            </a:xfrm>
            <a:custGeom>
              <a:avLst/>
              <a:gdLst>
                <a:gd name="T0" fmla="*/ 142 w 248"/>
                <a:gd name="T1" fmla="*/ 213 h 213"/>
                <a:gd name="T2" fmla="*/ 194 w 248"/>
                <a:gd name="T3" fmla="*/ 153 h 213"/>
                <a:gd name="T4" fmla="*/ 248 w 248"/>
                <a:gd name="T5" fmla="*/ 136 h 213"/>
                <a:gd name="T6" fmla="*/ 212 w 248"/>
                <a:gd name="T7" fmla="*/ 0 h 213"/>
                <a:gd name="T8" fmla="*/ 0 w 248"/>
                <a:gd name="T9" fmla="*/ 203 h 213"/>
                <a:gd name="T10" fmla="*/ 142 w 248"/>
                <a:gd name="T11" fmla="*/ 213 h 213"/>
                <a:gd name="T12" fmla="*/ 0 w 248"/>
                <a:gd name="T13" fmla="*/ 0 h 213"/>
                <a:gd name="T14" fmla="*/ 248 w 248"/>
                <a:gd name="T15" fmla="*/ 213 h 213"/>
              </a:gdLst>
              <a:ahLst/>
              <a:cxnLst>
                <a:cxn ang="0">
                  <a:pos x="T0" y="T1"/>
                </a:cxn>
                <a:cxn ang="0">
                  <a:pos x="T2" y="T3"/>
                </a:cxn>
                <a:cxn ang="0">
                  <a:pos x="T4" y="T5"/>
                </a:cxn>
                <a:cxn ang="0">
                  <a:pos x="T6" y="T7"/>
                </a:cxn>
                <a:cxn ang="0">
                  <a:pos x="T8" y="T9"/>
                </a:cxn>
                <a:cxn ang="0">
                  <a:pos x="T10" y="T11"/>
                </a:cxn>
              </a:cxnLst>
              <a:rect l="T12" t="T13" r="T14" b="T15"/>
              <a:pathLst>
                <a:path w="248" h="213" extrusionOk="0">
                  <a:moveTo>
                    <a:pt x="142" y="213"/>
                  </a:moveTo>
                  <a:cubicBezTo>
                    <a:pt x="152" y="188"/>
                    <a:pt x="170" y="167"/>
                    <a:pt x="194" y="153"/>
                  </a:cubicBezTo>
                  <a:cubicBezTo>
                    <a:pt x="211" y="143"/>
                    <a:pt x="230" y="137"/>
                    <a:pt x="248" y="136"/>
                  </a:cubicBezTo>
                  <a:cubicBezTo>
                    <a:pt x="247" y="87"/>
                    <a:pt x="234" y="41"/>
                    <a:pt x="212" y="0"/>
                  </a:cubicBezTo>
                  <a:cubicBezTo>
                    <a:pt x="106" y="17"/>
                    <a:pt x="22" y="99"/>
                    <a:pt x="0" y="203"/>
                  </a:cubicBezTo>
                  <a:cubicBezTo>
                    <a:pt x="46" y="195"/>
                    <a:pt x="95" y="198"/>
                    <a:pt x="142" y="213"/>
                  </a:cubicBezTo>
                  <a:close/>
                </a:path>
              </a:pathLst>
            </a:custGeom>
            <a:solidFill>
              <a:srgbClr val="0C58D3"/>
            </a:solidFill>
            <a:ln w="12700">
              <a:solidFill>
                <a:srgbClr val="FFFFFF"/>
              </a:solidFill>
              <a:miter lim="8000"/>
              <a:headEnd type="none" w="sm" len="sm"/>
              <a:tailEnd type="none" w="sm" len="sm"/>
            </a:ln>
          </p:spPr>
          <p:txBody>
            <a:bodyPr lIns="121900" tIns="60933" rIns="121900" bIns="60933"/>
            <a:lstStyle/>
            <a:p>
              <a:endParaRPr lang="vi-VN"/>
            </a:p>
          </p:txBody>
        </p:sp>
        <p:sp>
          <p:nvSpPr>
            <p:cNvPr id="118" name="Google Shape;118;p17"/>
            <p:cNvSpPr txBox="1"/>
            <p:nvPr/>
          </p:nvSpPr>
          <p:spPr>
            <a:xfrm rot="-4432199">
              <a:off x="2798542" y="1964510"/>
              <a:ext cx="1304243" cy="563096"/>
            </a:xfrm>
            <a:prstGeom prst="rect">
              <a:avLst/>
            </a:prstGeom>
            <a:noFill/>
            <a:ln>
              <a:noFill/>
            </a:ln>
          </p:spPr>
          <p:txBody>
            <a:bodyPr spcFirstLastPara="1" lIns="121900" tIns="121900" rIns="121900" bIns="121900" anchor="ctr"/>
            <a:lstStyle/>
            <a:p>
              <a:pPr algn="ctr" eaLnBrk="1" fontAlgn="auto" hangingPunct="1">
                <a:spcBef>
                  <a:spcPts val="0"/>
                </a:spcBef>
                <a:spcAft>
                  <a:spcPts val="0"/>
                </a:spcAft>
                <a:defRPr/>
              </a:pPr>
              <a:r>
                <a:rPr lang="en" sz="1333" dirty="0">
                  <a:solidFill>
                    <a:srgbClr val="FFFFFF"/>
                  </a:solidFill>
                  <a:latin typeface="Roboto"/>
                  <a:ea typeface="Roboto"/>
                  <a:cs typeface="Roboto"/>
                  <a:sym typeface="Roboto"/>
                </a:rPr>
                <a:t>TIÊU CHUẨN 5</a:t>
              </a:r>
              <a:endParaRPr sz="1333">
                <a:solidFill>
                  <a:srgbClr val="FFFFFF"/>
                </a:solidFill>
                <a:latin typeface="Roboto"/>
                <a:ea typeface="Roboto"/>
                <a:cs typeface="Roboto"/>
                <a:sym typeface="Roboto"/>
              </a:endParaRPr>
            </a:p>
          </p:txBody>
        </p:sp>
      </p:grpSp>
      <p:grpSp>
        <p:nvGrpSpPr>
          <p:cNvPr id="27653" name="Google Shape;119;p17"/>
          <p:cNvGrpSpPr>
            <a:grpSpLocks/>
          </p:cNvGrpSpPr>
          <p:nvPr/>
        </p:nvGrpSpPr>
        <p:grpSpPr bwMode="auto">
          <a:xfrm>
            <a:off x="1058863" y="3986213"/>
            <a:ext cx="2811462" cy="3249612"/>
            <a:chOff x="2867112" y="2599927"/>
            <a:chExt cx="2108006" cy="2437164"/>
          </a:xfrm>
        </p:grpSpPr>
        <p:sp>
          <p:nvSpPr>
            <p:cNvPr id="27667" name="Google Shape;120;p17"/>
            <p:cNvSpPr>
              <a:spLocks noChangeArrowheads="1"/>
            </p:cNvSpPr>
            <p:nvPr/>
          </p:nvSpPr>
          <p:spPr bwMode="auto">
            <a:xfrm rot="-2081188">
              <a:off x="3325156" y="2966530"/>
              <a:ext cx="1061085" cy="1941128"/>
            </a:xfrm>
            <a:custGeom>
              <a:avLst/>
              <a:gdLst>
                <a:gd name="T0" fmla="*/ 32 w 163"/>
                <a:gd name="T1" fmla="*/ 39 h 300"/>
                <a:gd name="T2" fmla="*/ 35 w 163"/>
                <a:gd name="T3" fmla="*/ 0 h 300"/>
                <a:gd name="T4" fmla="*/ 2 w 163"/>
                <a:gd name="T5" fmla="*/ 8 h 300"/>
                <a:gd name="T6" fmla="*/ 0 w 163"/>
                <a:gd name="T7" fmla="*/ 39 h 300"/>
                <a:gd name="T8" fmla="*/ 160 w 163"/>
                <a:gd name="T9" fmla="*/ 300 h 300"/>
                <a:gd name="T10" fmla="*/ 163 w 163"/>
                <a:gd name="T11" fmla="*/ 265 h 300"/>
                <a:gd name="T12" fmla="*/ 32 w 163"/>
                <a:gd name="T13" fmla="*/ 39 h 300"/>
                <a:gd name="T14" fmla="*/ 0 w 163"/>
                <a:gd name="T15" fmla="*/ 0 h 300"/>
                <a:gd name="T16" fmla="*/ 163 w 163"/>
                <a:gd name="T17" fmla="*/ 300 h 300"/>
              </a:gdLst>
              <a:ahLst/>
              <a:cxnLst>
                <a:cxn ang="0">
                  <a:pos x="T0" y="T1"/>
                </a:cxn>
                <a:cxn ang="0">
                  <a:pos x="T2" y="T3"/>
                </a:cxn>
                <a:cxn ang="0">
                  <a:pos x="T4" y="T5"/>
                </a:cxn>
                <a:cxn ang="0">
                  <a:pos x="T6" y="T7"/>
                </a:cxn>
                <a:cxn ang="0">
                  <a:pos x="T8" y="T9"/>
                </a:cxn>
                <a:cxn ang="0">
                  <a:pos x="T10" y="T11"/>
                </a:cxn>
                <a:cxn ang="0">
                  <a:pos x="T12" y="T13"/>
                </a:cxn>
              </a:cxnLst>
              <a:rect l="T14" t="T15" r="T16" b="T17"/>
              <a:pathLst>
                <a:path w="163" h="300" extrusionOk="0">
                  <a:moveTo>
                    <a:pt x="32" y="39"/>
                  </a:moveTo>
                  <a:cubicBezTo>
                    <a:pt x="32" y="26"/>
                    <a:pt x="33" y="13"/>
                    <a:pt x="35" y="0"/>
                  </a:cubicBezTo>
                  <a:cubicBezTo>
                    <a:pt x="24" y="2"/>
                    <a:pt x="13" y="5"/>
                    <a:pt x="2" y="8"/>
                  </a:cubicBezTo>
                  <a:cubicBezTo>
                    <a:pt x="1" y="19"/>
                    <a:pt x="0" y="29"/>
                    <a:pt x="0" y="39"/>
                  </a:cubicBezTo>
                  <a:cubicBezTo>
                    <a:pt x="0" y="153"/>
                    <a:pt x="65" y="252"/>
                    <a:pt x="160" y="300"/>
                  </a:cubicBezTo>
                  <a:cubicBezTo>
                    <a:pt x="160" y="289"/>
                    <a:pt x="161" y="277"/>
                    <a:pt x="163" y="265"/>
                  </a:cubicBezTo>
                  <a:cubicBezTo>
                    <a:pt x="85" y="220"/>
                    <a:pt x="32" y="136"/>
                    <a:pt x="32" y="39"/>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vi-VN"/>
            </a:p>
          </p:txBody>
        </p:sp>
        <p:sp>
          <p:nvSpPr>
            <p:cNvPr id="27668" name="Google Shape;121;p17"/>
            <p:cNvSpPr>
              <a:spLocks noChangeArrowheads="1"/>
            </p:cNvSpPr>
            <p:nvPr/>
          </p:nvSpPr>
          <p:spPr bwMode="auto">
            <a:xfrm rot="-2081187">
              <a:off x="3456358" y="2773799"/>
              <a:ext cx="1138968" cy="1690435"/>
            </a:xfrm>
            <a:custGeom>
              <a:avLst/>
              <a:gdLst>
                <a:gd name="T0" fmla="*/ 156 w 183"/>
                <a:gd name="T1" fmla="*/ 108 h 273"/>
                <a:gd name="T2" fmla="*/ 144 w 183"/>
                <a:gd name="T3" fmla="*/ 16 h 273"/>
                <a:gd name="T4" fmla="*/ 3 w 183"/>
                <a:gd name="T5" fmla="*/ 8 h 273"/>
                <a:gd name="T6" fmla="*/ 0 w 183"/>
                <a:gd name="T7" fmla="*/ 47 h 273"/>
                <a:gd name="T8" fmla="*/ 131 w 183"/>
                <a:gd name="T9" fmla="*/ 273 h 273"/>
                <a:gd name="T10" fmla="*/ 183 w 183"/>
                <a:gd name="T11" fmla="*/ 141 h 273"/>
                <a:gd name="T12" fmla="*/ 156 w 183"/>
                <a:gd name="T13" fmla="*/ 108 h 273"/>
                <a:gd name="T14" fmla="*/ 0 w 183"/>
                <a:gd name="T15" fmla="*/ 0 h 273"/>
                <a:gd name="T16" fmla="*/ 183 w 183"/>
                <a:gd name="T17" fmla="*/ 273 h 273"/>
              </a:gdLst>
              <a:ahLst/>
              <a:cxnLst>
                <a:cxn ang="0">
                  <a:pos x="T0" y="T1"/>
                </a:cxn>
                <a:cxn ang="0">
                  <a:pos x="T2" y="T3"/>
                </a:cxn>
                <a:cxn ang="0">
                  <a:pos x="T4" y="T5"/>
                </a:cxn>
                <a:cxn ang="0">
                  <a:pos x="T6" y="T7"/>
                </a:cxn>
                <a:cxn ang="0">
                  <a:pos x="T8" y="T9"/>
                </a:cxn>
                <a:cxn ang="0">
                  <a:pos x="T10" y="T11"/>
                </a:cxn>
                <a:cxn ang="0">
                  <a:pos x="T12" y="T13"/>
                </a:cxn>
              </a:cxnLst>
              <a:rect l="T14" t="T15" r="T16" b="T17"/>
              <a:pathLst>
                <a:path w="183" h="273" extrusionOk="0">
                  <a:moveTo>
                    <a:pt x="156" y="108"/>
                  </a:moveTo>
                  <a:cubicBezTo>
                    <a:pt x="139" y="79"/>
                    <a:pt x="136" y="46"/>
                    <a:pt x="144" y="16"/>
                  </a:cubicBezTo>
                  <a:cubicBezTo>
                    <a:pt x="97" y="2"/>
                    <a:pt x="48" y="0"/>
                    <a:pt x="3" y="8"/>
                  </a:cubicBezTo>
                  <a:cubicBezTo>
                    <a:pt x="1" y="21"/>
                    <a:pt x="0" y="34"/>
                    <a:pt x="0" y="47"/>
                  </a:cubicBezTo>
                  <a:cubicBezTo>
                    <a:pt x="0" y="144"/>
                    <a:pt x="53" y="228"/>
                    <a:pt x="131" y="273"/>
                  </a:cubicBezTo>
                  <a:cubicBezTo>
                    <a:pt x="138" y="227"/>
                    <a:pt x="155" y="182"/>
                    <a:pt x="183" y="141"/>
                  </a:cubicBezTo>
                  <a:cubicBezTo>
                    <a:pt x="173" y="132"/>
                    <a:pt x="163" y="121"/>
                    <a:pt x="156" y="108"/>
                  </a:cubicBezTo>
                  <a:close/>
                </a:path>
              </a:pathLst>
            </a:custGeom>
            <a:solidFill>
              <a:srgbClr val="0D5DDF"/>
            </a:solidFill>
            <a:ln w="12700">
              <a:solidFill>
                <a:srgbClr val="FFFFFF"/>
              </a:solidFill>
              <a:miter lim="8000"/>
              <a:headEnd type="none" w="sm" len="sm"/>
              <a:tailEnd type="none" w="sm" len="sm"/>
            </a:ln>
          </p:spPr>
          <p:txBody>
            <a:bodyPr lIns="121900" tIns="60933" rIns="121900" bIns="60933"/>
            <a:lstStyle/>
            <a:p>
              <a:endParaRPr lang="vi-VN"/>
            </a:p>
          </p:txBody>
        </p:sp>
        <p:sp>
          <p:nvSpPr>
            <p:cNvPr id="122" name="Google Shape;122;p17"/>
            <p:cNvSpPr txBox="1"/>
            <p:nvPr/>
          </p:nvSpPr>
          <p:spPr>
            <a:xfrm rot="2156063">
              <a:off x="3231341" y="3230947"/>
              <a:ext cx="1304560" cy="563155"/>
            </a:xfrm>
            <a:prstGeom prst="rect">
              <a:avLst/>
            </a:prstGeom>
            <a:noFill/>
            <a:ln>
              <a:noFill/>
            </a:ln>
          </p:spPr>
          <p:txBody>
            <a:bodyPr spcFirstLastPara="1" lIns="121900" tIns="121900" rIns="121900" bIns="121900" anchor="ctr"/>
            <a:lstStyle/>
            <a:p>
              <a:pPr algn="ctr" eaLnBrk="1" fontAlgn="auto" hangingPunct="1">
                <a:spcBef>
                  <a:spcPts val="0"/>
                </a:spcBef>
                <a:spcAft>
                  <a:spcPts val="0"/>
                </a:spcAft>
                <a:defRPr/>
              </a:pPr>
              <a:r>
                <a:rPr lang="en" sz="1333" dirty="0">
                  <a:solidFill>
                    <a:srgbClr val="FFFFFF"/>
                  </a:solidFill>
                  <a:latin typeface="Roboto"/>
                  <a:ea typeface="Roboto"/>
                  <a:cs typeface="Roboto"/>
                  <a:sym typeface="Roboto"/>
                </a:rPr>
                <a:t>TIÊU CHUẨN 4</a:t>
              </a:r>
              <a:endParaRPr sz="1333">
                <a:solidFill>
                  <a:srgbClr val="FFFFFF"/>
                </a:solidFill>
                <a:latin typeface="Roboto"/>
                <a:ea typeface="Roboto"/>
                <a:cs typeface="Roboto"/>
                <a:sym typeface="Roboto"/>
              </a:endParaRPr>
            </a:p>
          </p:txBody>
        </p:sp>
      </p:grpSp>
      <p:grpSp>
        <p:nvGrpSpPr>
          <p:cNvPr id="27654" name="Google Shape;123;p17"/>
          <p:cNvGrpSpPr>
            <a:grpSpLocks/>
          </p:cNvGrpSpPr>
          <p:nvPr/>
        </p:nvGrpSpPr>
        <p:grpSpPr bwMode="auto">
          <a:xfrm>
            <a:off x="3019425" y="3805238"/>
            <a:ext cx="3233738" cy="2797175"/>
            <a:chOff x="4337515" y="2464414"/>
            <a:chExt cx="2424506" cy="2097542"/>
          </a:xfrm>
        </p:grpSpPr>
        <p:sp>
          <p:nvSpPr>
            <p:cNvPr id="27664" name="Google Shape;124;p17"/>
            <p:cNvSpPr>
              <a:spLocks noChangeArrowheads="1"/>
            </p:cNvSpPr>
            <p:nvPr/>
          </p:nvSpPr>
          <p:spPr bwMode="auto">
            <a:xfrm rot="-2081187">
              <a:off x="4648818" y="3375680"/>
              <a:ext cx="2119401" cy="640096"/>
            </a:xfrm>
            <a:custGeom>
              <a:avLst/>
              <a:gdLst>
                <a:gd name="T0" fmla="*/ 119 w 326"/>
                <a:gd name="T1" fmla="*/ 67 h 99"/>
                <a:gd name="T2" fmla="*/ 2 w 326"/>
                <a:gd name="T3" fmla="*/ 40 h 99"/>
                <a:gd name="T4" fmla="*/ 0 w 326"/>
                <a:gd name="T5" fmla="*/ 74 h 99"/>
                <a:gd name="T6" fmla="*/ 119 w 326"/>
                <a:gd name="T7" fmla="*/ 99 h 99"/>
                <a:gd name="T8" fmla="*/ 326 w 326"/>
                <a:gd name="T9" fmla="*/ 14 h 99"/>
                <a:gd name="T10" fmla="*/ 294 w 326"/>
                <a:gd name="T11" fmla="*/ 0 h 99"/>
                <a:gd name="T12" fmla="*/ 119 w 326"/>
                <a:gd name="T13" fmla="*/ 67 h 99"/>
                <a:gd name="T14" fmla="*/ 0 w 326"/>
                <a:gd name="T15" fmla="*/ 0 h 99"/>
                <a:gd name="T16" fmla="*/ 326 w 326"/>
                <a:gd name="T17" fmla="*/ 99 h 99"/>
              </a:gdLst>
              <a:ahLst/>
              <a:cxnLst>
                <a:cxn ang="0">
                  <a:pos x="T0" y="T1"/>
                </a:cxn>
                <a:cxn ang="0">
                  <a:pos x="T2" y="T3"/>
                </a:cxn>
                <a:cxn ang="0">
                  <a:pos x="T4" y="T5"/>
                </a:cxn>
                <a:cxn ang="0">
                  <a:pos x="T6" y="T7"/>
                </a:cxn>
                <a:cxn ang="0">
                  <a:pos x="T8" y="T9"/>
                </a:cxn>
                <a:cxn ang="0">
                  <a:pos x="T10" y="T11"/>
                </a:cxn>
                <a:cxn ang="0">
                  <a:pos x="T12" y="T13"/>
                </a:cxn>
              </a:cxnLst>
              <a:rect l="T14" t="T15" r="T16" b="T17"/>
              <a:pathLst>
                <a:path w="326" h="99" extrusionOk="0">
                  <a:moveTo>
                    <a:pt x="119" y="67"/>
                  </a:moveTo>
                  <a:cubicBezTo>
                    <a:pt x="77" y="67"/>
                    <a:pt x="37" y="57"/>
                    <a:pt x="2" y="40"/>
                  </a:cubicBezTo>
                  <a:cubicBezTo>
                    <a:pt x="1" y="51"/>
                    <a:pt x="0" y="63"/>
                    <a:pt x="0" y="74"/>
                  </a:cubicBezTo>
                  <a:cubicBezTo>
                    <a:pt x="36" y="90"/>
                    <a:pt x="76" y="99"/>
                    <a:pt x="119" y="99"/>
                  </a:cubicBezTo>
                  <a:cubicBezTo>
                    <a:pt x="200" y="99"/>
                    <a:pt x="273" y="67"/>
                    <a:pt x="326" y="14"/>
                  </a:cubicBezTo>
                  <a:cubicBezTo>
                    <a:pt x="315" y="10"/>
                    <a:pt x="304" y="5"/>
                    <a:pt x="294" y="0"/>
                  </a:cubicBezTo>
                  <a:cubicBezTo>
                    <a:pt x="247" y="42"/>
                    <a:pt x="186" y="67"/>
                    <a:pt x="119" y="67"/>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vi-VN"/>
            </a:p>
          </p:txBody>
        </p:sp>
        <p:sp>
          <p:nvSpPr>
            <p:cNvPr id="27665" name="Google Shape;125;p17"/>
            <p:cNvSpPr>
              <a:spLocks noChangeArrowheads="1"/>
            </p:cNvSpPr>
            <p:nvPr/>
          </p:nvSpPr>
          <p:spPr bwMode="auto">
            <a:xfrm rot="-2081187">
              <a:off x="4457034" y="2893418"/>
              <a:ext cx="1815979" cy="987157"/>
            </a:xfrm>
            <a:custGeom>
              <a:avLst/>
              <a:gdLst>
                <a:gd name="T0" fmla="*/ 182 w 292"/>
                <a:gd name="T1" fmla="*/ 1 h 159"/>
                <a:gd name="T2" fmla="*/ 177 w 292"/>
                <a:gd name="T3" fmla="*/ 4 h 159"/>
                <a:gd name="T4" fmla="*/ 51 w 292"/>
                <a:gd name="T5" fmla="*/ 0 h 159"/>
                <a:gd name="T6" fmla="*/ 0 w 292"/>
                <a:gd name="T7" fmla="*/ 132 h 159"/>
                <a:gd name="T8" fmla="*/ 117 w 292"/>
                <a:gd name="T9" fmla="*/ 159 h 159"/>
                <a:gd name="T10" fmla="*/ 292 w 292"/>
                <a:gd name="T11" fmla="*/ 92 h 159"/>
                <a:gd name="T12" fmla="*/ 182 w 292"/>
                <a:gd name="T13" fmla="*/ 1 h 159"/>
                <a:gd name="T14" fmla="*/ 0 w 292"/>
                <a:gd name="T15" fmla="*/ 0 h 159"/>
                <a:gd name="T16" fmla="*/ 292 w 292"/>
                <a:gd name="T17" fmla="*/ 159 h 159"/>
              </a:gdLst>
              <a:ahLst/>
              <a:cxnLst>
                <a:cxn ang="0">
                  <a:pos x="T0" y="T1"/>
                </a:cxn>
                <a:cxn ang="0">
                  <a:pos x="T2" y="T3"/>
                </a:cxn>
                <a:cxn ang="0">
                  <a:pos x="T4" y="T5"/>
                </a:cxn>
                <a:cxn ang="0">
                  <a:pos x="T6" y="T7"/>
                </a:cxn>
                <a:cxn ang="0">
                  <a:pos x="T8" y="T9"/>
                </a:cxn>
                <a:cxn ang="0">
                  <a:pos x="T10" y="T11"/>
                </a:cxn>
                <a:cxn ang="0">
                  <a:pos x="T12" y="T13"/>
                </a:cxn>
              </a:cxnLst>
              <a:rect l="T14" t="T15" r="T16" b="T17"/>
              <a:pathLst>
                <a:path w="292" h="159" extrusionOk="0">
                  <a:moveTo>
                    <a:pt x="182" y="1"/>
                  </a:moveTo>
                  <a:cubicBezTo>
                    <a:pt x="181" y="2"/>
                    <a:pt x="179" y="3"/>
                    <a:pt x="177" y="4"/>
                  </a:cubicBezTo>
                  <a:cubicBezTo>
                    <a:pt x="137" y="27"/>
                    <a:pt x="88" y="24"/>
                    <a:pt x="51" y="0"/>
                  </a:cubicBezTo>
                  <a:cubicBezTo>
                    <a:pt x="23" y="41"/>
                    <a:pt x="6" y="86"/>
                    <a:pt x="0" y="132"/>
                  </a:cubicBezTo>
                  <a:cubicBezTo>
                    <a:pt x="35" y="149"/>
                    <a:pt x="75" y="159"/>
                    <a:pt x="117" y="159"/>
                  </a:cubicBezTo>
                  <a:cubicBezTo>
                    <a:pt x="184" y="159"/>
                    <a:pt x="245" y="134"/>
                    <a:pt x="292" y="92"/>
                  </a:cubicBezTo>
                  <a:cubicBezTo>
                    <a:pt x="250" y="71"/>
                    <a:pt x="212" y="41"/>
                    <a:pt x="182" y="1"/>
                  </a:cubicBezTo>
                  <a:close/>
                </a:path>
              </a:pathLst>
            </a:custGeom>
            <a:solidFill>
              <a:srgbClr val="0E65F0"/>
            </a:solidFill>
            <a:ln w="12700">
              <a:solidFill>
                <a:srgbClr val="FFFFFF"/>
              </a:solidFill>
              <a:miter lim="8000"/>
              <a:headEnd type="none" w="sm" len="sm"/>
              <a:tailEnd type="none" w="sm" len="sm"/>
            </a:ln>
          </p:spPr>
          <p:txBody>
            <a:bodyPr lIns="121900" tIns="60933" rIns="121900" bIns="60933"/>
            <a:lstStyle/>
            <a:p>
              <a:endParaRPr lang="vi-VN"/>
            </a:p>
          </p:txBody>
        </p:sp>
        <p:sp>
          <p:nvSpPr>
            <p:cNvPr id="126" name="Google Shape;126;p17"/>
            <p:cNvSpPr txBox="1"/>
            <p:nvPr/>
          </p:nvSpPr>
          <p:spPr>
            <a:xfrm rot="-2245873">
              <a:off x="4639834" y="3208434"/>
              <a:ext cx="1304496" cy="563075"/>
            </a:xfrm>
            <a:prstGeom prst="rect">
              <a:avLst/>
            </a:prstGeom>
            <a:noFill/>
            <a:ln>
              <a:noFill/>
            </a:ln>
          </p:spPr>
          <p:txBody>
            <a:bodyPr spcFirstLastPara="1" lIns="121900" tIns="121900" rIns="121900" bIns="121900" anchor="ctr"/>
            <a:lstStyle/>
            <a:p>
              <a:pPr algn="ctr" eaLnBrk="1" fontAlgn="auto" hangingPunct="1">
                <a:spcBef>
                  <a:spcPts val="0"/>
                </a:spcBef>
                <a:spcAft>
                  <a:spcPts val="0"/>
                </a:spcAft>
                <a:defRPr/>
              </a:pPr>
              <a:r>
                <a:rPr lang="en" sz="1333" dirty="0">
                  <a:solidFill>
                    <a:srgbClr val="FFFFFF"/>
                  </a:solidFill>
                  <a:latin typeface="Roboto"/>
                  <a:ea typeface="Roboto"/>
                  <a:cs typeface="Roboto"/>
                  <a:sym typeface="Roboto"/>
                </a:rPr>
                <a:t>TIÊU CHUẨN 3</a:t>
              </a:r>
              <a:endParaRPr sz="1333" dirty="0">
                <a:solidFill>
                  <a:srgbClr val="FFFFFF"/>
                </a:solidFill>
                <a:latin typeface="Roboto"/>
                <a:ea typeface="Roboto"/>
                <a:cs typeface="Roboto"/>
                <a:sym typeface="Roboto"/>
              </a:endParaRPr>
            </a:p>
          </p:txBody>
        </p:sp>
      </p:grpSp>
      <p:grpSp>
        <p:nvGrpSpPr>
          <p:cNvPr id="27655" name="Google Shape;127;p17"/>
          <p:cNvGrpSpPr>
            <a:grpSpLocks/>
          </p:cNvGrpSpPr>
          <p:nvPr/>
        </p:nvGrpSpPr>
        <p:grpSpPr bwMode="auto">
          <a:xfrm>
            <a:off x="1587500" y="614363"/>
            <a:ext cx="3125788" cy="3160712"/>
            <a:chOff x="3263096" y="71333"/>
            <a:chExt cx="2344104" cy="2370669"/>
          </a:xfrm>
        </p:grpSpPr>
        <p:sp>
          <p:nvSpPr>
            <p:cNvPr id="27661" name="Google Shape;128;p17"/>
            <p:cNvSpPr>
              <a:spLocks noChangeArrowheads="1"/>
            </p:cNvSpPr>
            <p:nvPr/>
          </p:nvSpPr>
          <p:spPr bwMode="auto">
            <a:xfrm rot="-2081187">
              <a:off x="3407226" y="525393"/>
              <a:ext cx="1943480" cy="1113468"/>
            </a:xfrm>
            <a:custGeom>
              <a:avLst/>
              <a:gdLst>
                <a:gd name="T0" fmla="*/ 45 w 299"/>
                <a:gd name="T1" fmla="*/ 32 h 172"/>
                <a:gd name="T2" fmla="*/ 276 w 299"/>
                <a:gd name="T3" fmla="*/ 172 h 172"/>
                <a:gd name="T4" fmla="*/ 299 w 299"/>
                <a:gd name="T5" fmla="*/ 146 h 172"/>
                <a:gd name="T6" fmla="*/ 45 w 299"/>
                <a:gd name="T7" fmla="*/ 0 h 172"/>
                <a:gd name="T8" fmla="*/ 0 w 299"/>
                <a:gd name="T9" fmla="*/ 3 h 172"/>
                <a:gd name="T10" fmla="*/ 18 w 299"/>
                <a:gd name="T11" fmla="*/ 33 h 172"/>
                <a:gd name="T12" fmla="*/ 45 w 299"/>
                <a:gd name="T13" fmla="*/ 32 h 172"/>
                <a:gd name="T14" fmla="*/ 0 w 299"/>
                <a:gd name="T15" fmla="*/ 0 h 172"/>
                <a:gd name="T16" fmla="*/ 299 w 299"/>
                <a:gd name="T17" fmla="*/ 172 h 172"/>
              </a:gdLst>
              <a:ahLst/>
              <a:cxnLst>
                <a:cxn ang="0">
                  <a:pos x="T0" y="T1"/>
                </a:cxn>
                <a:cxn ang="0">
                  <a:pos x="T2" y="T3"/>
                </a:cxn>
                <a:cxn ang="0">
                  <a:pos x="T4" y="T5"/>
                </a:cxn>
                <a:cxn ang="0">
                  <a:pos x="T6" y="T7"/>
                </a:cxn>
                <a:cxn ang="0">
                  <a:pos x="T8" y="T9"/>
                </a:cxn>
                <a:cxn ang="0">
                  <a:pos x="T10" y="T11"/>
                </a:cxn>
                <a:cxn ang="0">
                  <a:pos x="T12" y="T13"/>
                </a:cxn>
              </a:cxnLst>
              <a:rect l="T14" t="T15" r="T16" b="T17"/>
              <a:pathLst>
                <a:path w="299" h="172" extrusionOk="0">
                  <a:moveTo>
                    <a:pt x="45" y="32"/>
                  </a:moveTo>
                  <a:cubicBezTo>
                    <a:pt x="146" y="32"/>
                    <a:pt x="233" y="89"/>
                    <a:pt x="276" y="172"/>
                  </a:cubicBezTo>
                  <a:cubicBezTo>
                    <a:pt x="284" y="164"/>
                    <a:pt x="292" y="155"/>
                    <a:pt x="299" y="146"/>
                  </a:cubicBezTo>
                  <a:cubicBezTo>
                    <a:pt x="248" y="59"/>
                    <a:pt x="153" y="0"/>
                    <a:pt x="45" y="0"/>
                  </a:cubicBezTo>
                  <a:cubicBezTo>
                    <a:pt x="30" y="0"/>
                    <a:pt x="14" y="1"/>
                    <a:pt x="0" y="3"/>
                  </a:cubicBezTo>
                  <a:cubicBezTo>
                    <a:pt x="6" y="13"/>
                    <a:pt x="12" y="23"/>
                    <a:pt x="18" y="33"/>
                  </a:cubicBezTo>
                  <a:cubicBezTo>
                    <a:pt x="27" y="32"/>
                    <a:pt x="36" y="32"/>
                    <a:pt x="45" y="32"/>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vi-VN"/>
            </a:p>
          </p:txBody>
        </p:sp>
        <p:sp>
          <p:nvSpPr>
            <p:cNvPr id="27662" name="Google Shape;129;p17"/>
            <p:cNvSpPr>
              <a:spLocks noChangeArrowheads="1"/>
            </p:cNvSpPr>
            <p:nvPr/>
          </p:nvSpPr>
          <p:spPr bwMode="auto">
            <a:xfrm rot="-2081187">
              <a:off x="3761328" y="760580"/>
              <a:ext cx="1606237" cy="1343790"/>
            </a:xfrm>
            <a:custGeom>
              <a:avLst/>
              <a:gdLst>
                <a:gd name="T0" fmla="*/ 132 w 258"/>
                <a:gd name="T1" fmla="*/ 200 h 217"/>
                <a:gd name="T2" fmla="*/ 140 w 258"/>
                <a:gd name="T3" fmla="*/ 217 h 217"/>
                <a:gd name="T4" fmla="*/ 258 w 258"/>
                <a:gd name="T5" fmla="*/ 140 h 217"/>
                <a:gd name="T6" fmla="*/ 27 w 258"/>
                <a:gd name="T7" fmla="*/ 0 h 217"/>
                <a:gd name="T8" fmla="*/ 0 w 258"/>
                <a:gd name="T9" fmla="*/ 1 h 217"/>
                <a:gd name="T10" fmla="*/ 34 w 258"/>
                <a:gd name="T11" fmla="*/ 140 h 217"/>
                <a:gd name="T12" fmla="*/ 132 w 258"/>
                <a:gd name="T13" fmla="*/ 200 h 217"/>
                <a:gd name="T14" fmla="*/ 0 w 258"/>
                <a:gd name="T15" fmla="*/ 0 h 217"/>
                <a:gd name="T16" fmla="*/ 258 w 258"/>
                <a:gd name="T17" fmla="*/ 217 h 217"/>
              </a:gdLst>
              <a:ahLst/>
              <a:cxnLst>
                <a:cxn ang="0">
                  <a:pos x="T0" y="T1"/>
                </a:cxn>
                <a:cxn ang="0">
                  <a:pos x="T2" y="T3"/>
                </a:cxn>
                <a:cxn ang="0">
                  <a:pos x="T4" y="T5"/>
                </a:cxn>
                <a:cxn ang="0">
                  <a:pos x="T6" y="T7"/>
                </a:cxn>
                <a:cxn ang="0">
                  <a:pos x="T8" y="T9"/>
                </a:cxn>
                <a:cxn ang="0">
                  <a:pos x="T10" y="T11"/>
                </a:cxn>
                <a:cxn ang="0">
                  <a:pos x="T12" y="T13"/>
                </a:cxn>
              </a:cxnLst>
              <a:rect l="T14" t="T15" r="T16" b="T17"/>
              <a:pathLst>
                <a:path w="258" h="217" extrusionOk="0">
                  <a:moveTo>
                    <a:pt x="132" y="200"/>
                  </a:moveTo>
                  <a:cubicBezTo>
                    <a:pt x="135" y="205"/>
                    <a:pt x="138" y="211"/>
                    <a:pt x="140" y="217"/>
                  </a:cubicBezTo>
                  <a:cubicBezTo>
                    <a:pt x="186" y="200"/>
                    <a:pt x="227" y="174"/>
                    <a:pt x="258" y="140"/>
                  </a:cubicBezTo>
                  <a:cubicBezTo>
                    <a:pt x="215" y="57"/>
                    <a:pt x="128" y="0"/>
                    <a:pt x="27" y="0"/>
                  </a:cubicBezTo>
                  <a:cubicBezTo>
                    <a:pt x="18" y="0"/>
                    <a:pt x="9" y="0"/>
                    <a:pt x="0" y="1"/>
                  </a:cubicBezTo>
                  <a:cubicBezTo>
                    <a:pt x="21" y="43"/>
                    <a:pt x="34" y="90"/>
                    <a:pt x="34" y="140"/>
                  </a:cubicBezTo>
                  <a:cubicBezTo>
                    <a:pt x="74" y="142"/>
                    <a:pt x="111" y="163"/>
                    <a:pt x="132" y="200"/>
                  </a:cubicBezTo>
                  <a:close/>
                </a:path>
              </a:pathLst>
            </a:custGeom>
            <a:solidFill>
              <a:srgbClr val="0944A1"/>
            </a:solidFill>
            <a:ln w="12700">
              <a:solidFill>
                <a:srgbClr val="FFFFFF"/>
              </a:solidFill>
              <a:miter lim="8000"/>
              <a:headEnd type="none" w="sm" len="sm"/>
              <a:tailEnd type="none" w="sm" len="sm"/>
            </a:ln>
          </p:spPr>
          <p:txBody>
            <a:bodyPr lIns="121900" tIns="60933" rIns="121900" bIns="60933"/>
            <a:lstStyle/>
            <a:p>
              <a:endParaRPr lang="vi-VN"/>
            </a:p>
          </p:txBody>
        </p:sp>
        <p:sp>
          <p:nvSpPr>
            <p:cNvPr id="130" name="Google Shape;130;p17"/>
            <p:cNvSpPr txBox="1"/>
            <p:nvPr/>
          </p:nvSpPr>
          <p:spPr>
            <a:xfrm>
              <a:off x="3920255" y="1122714"/>
              <a:ext cx="1303603" cy="563198"/>
            </a:xfrm>
            <a:prstGeom prst="rect">
              <a:avLst/>
            </a:prstGeom>
            <a:noFill/>
            <a:ln>
              <a:noFill/>
            </a:ln>
          </p:spPr>
          <p:txBody>
            <a:bodyPr spcFirstLastPara="1" lIns="121900" tIns="121900" rIns="121900" bIns="121900" anchor="ctr"/>
            <a:lstStyle/>
            <a:p>
              <a:pPr algn="ctr" eaLnBrk="1" fontAlgn="auto" hangingPunct="1">
                <a:spcBef>
                  <a:spcPts val="0"/>
                </a:spcBef>
                <a:spcAft>
                  <a:spcPts val="0"/>
                </a:spcAft>
                <a:defRPr/>
              </a:pPr>
              <a:r>
                <a:rPr lang="en" sz="1333" dirty="0">
                  <a:solidFill>
                    <a:srgbClr val="FFFFFF"/>
                  </a:solidFill>
                  <a:latin typeface="Roboto"/>
                  <a:ea typeface="Roboto"/>
                  <a:cs typeface="Roboto"/>
                  <a:sym typeface="Roboto"/>
                </a:rPr>
                <a:t>TIÊU CHUẨN 1</a:t>
              </a:r>
              <a:endParaRPr sz="1333" dirty="0">
                <a:solidFill>
                  <a:srgbClr val="FFFFFF"/>
                </a:solidFill>
                <a:latin typeface="Roboto"/>
                <a:ea typeface="Roboto"/>
                <a:cs typeface="Roboto"/>
                <a:sym typeface="Roboto"/>
              </a:endParaRPr>
            </a:p>
          </p:txBody>
        </p:sp>
      </p:grpSp>
      <p:grpSp>
        <p:nvGrpSpPr>
          <p:cNvPr id="27656" name="Google Shape;131;p17"/>
          <p:cNvGrpSpPr>
            <a:grpSpLocks/>
          </p:cNvGrpSpPr>
          <p:nvPr/>
        </p:nvGrpSpPr>
        <p:grpSpPr bwMode="auto">
          <a:xfrm>
            <a:off x="3360738" y="1592263"/>
            <a:ext cx="3025775" cy="3257550"/>
            <a:chOff x="4593307" y="804376"/>
            <a:chExt cx="2268741" cy="2444000"/>
          </a:xfrm>
        </p:grpSpPr>
        <p:sp>
          <p:nvSpPr>
            <p:cNvPr id="27658" name="Google Shape;132;p17"/>
            <p:cNvSpPr>
              <a:spLocks noChangeArrowheads="1"/>
            </p:cNvSpPr>
            <p:nvPr/>
          </p:nvSpPr>
          <p:spPr bwMode="auto">
            <a:xfrm rot="-2081188">
              <a:off x="5623193" y="814800"/>
              <a:ext cx="698156" cy="2118270"/>
            </a:xfrm>
            <a:custGeom>
              <a:avLst/>
              <a:gdLst>
                <a:gd name="T0" fmla="*/ 52 w 107"/>
                <a:gd name="T1" fmla="*/ 26 h 328"/>
                <a:gd name="T2" fmla="*/ 75 w 107"/>
                <a:gd name="T3" fmla="*/ 132 h 328"/>
                <a:gd name="T4" fmla="*/ 0 w 107"/>
                <a:gd name="T5" fmla="*/ 315 h 328"/>
                <a:gd name="T6" fmla="*/ 32 w 107"/>
                <a:gd name="T7" fmla="*/ 328 h 328"/>
                <a:gd name="T8" fmla="*/ 107 w 107"/>
                <a:gd name="T9" fmla="*/ 132 h 328"/>
                <a:gd name="T10" fmla="*/ 75 w 107"/>
                <a:gd name="T11" fmla="*/ 0 h 328"/>
                <a:gd name="T12" fmla="*/ 52 w 107"/>
                <a:gd name="T13" fmla="*/ 26 h 328"/>
                <a:gd name="T14" fmla="*/ 0 w 107"/>
                <a:gd name="T15" fmla="*/ 0 h 328"/>
                <a:gd name="T16" fmla="*/ 107 w 107"/>
                <a:gd name="T17" fmla="*/ 328 h 328"/>
              </a:gdLst>
              <a:ahLst/>
              <a:cxnLst>
                <a:cxn ang="0">
                  <a:pos x="T0" y="T1"/>
                </a:cxn>
                <a:cxn ang="0">
                  <a:pos x="T2" y="T3"/>
                </a:cxn>
                <a:cxn ang="0">
                  <a:pos x="T4" y="T5"/>
                </a:cxn>
                <a:cxn ang="0">
                  <a:pos x="T6" y="T7"/>
                </a:cxn>
                <a:cxn ang="0">
                  <a:pos x="T8" y="T9"/>
                </a:cxn>
                <a:cxn ang="0">
                  <a:pos x="T10" y="T11"/>
                </a:cxn>
                <a:cxn ang="0">
                  <a:pos x="T12" y="T13"/>
                </a:cxn>
              </a:cxnLst>
              <a:rect l="T14" t="T15" r="T16" b="T17"/>
              <a:pathLst>
                <a:path w="107" h="328" extrusionOk="0">
                  <a:moveTo>
                    <a:pt x="52" y="26"/>
                  </a:moveTo>
                  <a:cubicBezTo>
                    <a:pt x="67" y="59"/>
                    <a:pt x="75" y="95"/>
                    <a:pt x="75" y="132"/>
                  </a:cubicBezTo>
                  <a:cubicBezTo>
                    <a:pt x="75" y="204"/>
                    <a:pt x="46" y="268"/>
                    <a:pt x="0" y="315"/>
                  </a:cubicBezTo>
                  <a:cubicBezTo>
                    <a:pt x="10" y="320"/>
                    <a:pt x="21" y="325"/>
                    <a:pt x="32" y="328"/>
                  </a:cubicBezTo>
                  <a:cubicBezTo>
                    <a:pt x="78" y="276"/>
                    <a:pt x="107" y="208"/>
                    <a:pt x="107" y="132"/>
                  </a:cubicBezTo>
                  <a:cubicBezTo>
                    <a:pt x="107" y="85"/>
                    <a:pt x="95" y="40"/>
                    <a:pt x="75" y="0"/>
                  </a:cubicBezTo>
                  <a:cubicBezTo>
                    <a:pt x="68" y="9"/>
                    <a:pt x="60" y="18"/>
                    <a:pt x="52" y="26"/>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vi-VN"/>
            </a:p>
          </p:txBody>
        </p:sp>
        <p:sp>
          <p:nvSpPr>
            <p:cNvPr id="27659" name="Google Shape;133;p17"/>
            <p:cNvSpPr>
              <a:spLocks noChangeArrowheads="1"/>
            </p:cNvSpPr>
            <p:nvPr/>
          </p:nvSpPr>
          <p:spPr bwMode="auto">
            <a:xfrm rot="-2081187">
              <a:off x="5001092" y="1289142"/>
              <a:ext cx="1148261" cy="1791718"/>
            </a:xfrm>
            <a:custGeom>
              <a:avLst/>
              <a:gdLst>
                <a:gd name="T0" fmla="*/ 161 w 184"/>
                <a:gd name="T1" fmla="*/ 0 h 289"/>
                <a:gd name="T2" fmla="*/ 40 w 184"/>
                <a:gd name="T3" fmla="*/ 76 h 289"/>
                <a:gd name="T4" fmla="*/ 0 w 184"/>
                <a:gd name="T5" fmla="*/ 200 h 289"/>
                <a:gd name="T6" fmla="*/ 109 w 184"/>
                <a:gd name="T7" fmla="*/ 289 h 289"/>
                <a:gd name="T8" fmla="*/ 184 w 184"/>
                <a:gd name="T9" fmla="*/ 106 h 289"/>
                <a:gd name="T10" fmla="*/ 161 w 184"/>
                <a:gd name="T11" fmla="*/ 0 h 289"/>
                <a:gd name="T12" fmla="*/ 0 w 184"/>
                <a:gd name="T13" fmla="*/ 0 h 289"/>
                <a:gd name="T14" fmla="*/ 184 w 184"/>
                <a:gd name="T15" fmla="*/ 289 h 289"/>
              </a:gdLst>
              <a:ahLst/>
              <a:cxnLst>
                <a:cxn ang="0">
                  <a:pos x="T0" y="T1"/>
                </a:cxn>
                <a:cxn ang="0">
                  <a:pos x="T2" y="T3"/>
                </a:cxn>
                <a:cxn ang="0">
                  <a:pos x="T4" y="T5"/>
                </a:cxn>
                <a:cxn ang="0">
                  <a:pos x="T6" y="T7"/>
                </a:cxn>
                <a:cxn ang="0">
                  <a:pos x="T8" y="T9"/>
                </a:cxn>
                <a:cxn ang="0">
                  <a:pos x="T10" y="T11"/>
                </a:cxn>
              </a:cxnLst>
              <a:rect l="T12" t="T13" r="T14" b="T15"/>
              <a:pathLst>
                <a:path w="184" h="289" extrusionOk="0">
                  <a:moveTo>
                    <a:pt x="161" y="0"/>
                  </a:moveTo>
                  <a:cubicBezTo>
                    <a:pt x="128" y="34"/>
                    <a:pt x="87" y="60"/>
                    <a:pt x="40" y="76"/>
                  </a:cubicBezTo>
                  <a:cubicBezTo>
                    <a:pt x="52" y="121"/>
                    <a:pt x="36" y="170"/>
                    <a:pt x="0" y="200"/>
                  </a:cubicBezTo>
                  <a:cubicBezTo>
                    <a:pt x="29" y="240"/>
                    <a:pt x="67" y="270"/>
                    <a:pt x="109" y="289"/>
                  </a:cubicBezTo>
                  <a:cubicBezTo>
                    <a:pt x="155" y="242"/>
                    <a:pt x="184" y="178"/>
                    <a:pt x="184" y="106"/>
                  </a:cubicBezTo>
                  <a:cubicBezTo>
                    <a:pt x="184" y="69"/>
                    <a:pt x="176" y="33"/>
                    <a:pt x="161" y="0"/>
                  </a:cubicBezTo>
                  <a:close/>
                </a:path>
              </a:pathLst>
            </a:custGeom>
            <a:solidFill>
              <a:srgbClr val="307BF3"/>
            </a:solidFill>
            <a:ln w="12700">
              <a:solidFill>
                <a:srgbClr val="FFFFFF"/>
              </a:solidFill>
              <a:miter lim="8000"/>
              <a:headEnd type="none" w="sm" len="sm"/>
              <a:tailEnd type="none" w="sm" len="sm"/>
            </a:ln>
          </p:spPr>
          <p:txBody>
            <a:bodyPr lIns="121900" tIns="60933" rIns="121900" bIns="60933"/>
            <a:lstStyle/>
            <a:p>
              <a:endParaRPr lang="vi-VN"/>
            </a:p>
          </p:txBody>
        </p:sp>
        <p:sp>
          <p:nvSpPr>
            <p:cNvPr id="134" name="Google Shape;134;p17"/>
            <p:cNvSpPr txBox="1"/>
            <p:nvPr/>
          </p:nvSpPr>
          <p:spPr>
            <a:xfrm rot="4352156">
              <a:off x="5033331" y="1939600"/>
              <a:ext cx="1304181" cy="563020"/>
            </a:xfrm>
            <a:prstGeom prst="rect">
              <a:avLst/>
            </a:prstGeom>
            <a:noFill/>
            <a:ln>
              <a:noFill/>
            </a:ln>
          </p:spPr>
          <p:txBody>
            <a:bodyPr spcFirstLastPara="1" lIns="121900" tIns="121900" rIns="121900" bIns="121900" anchor="ctr"/>
            <a:lstStyle/>
            <a:p>
              <a:pPr algn="ctr" eaLnBrk="1" fontAlgn="auto" hangingPunct="1">
                <a:spcBef>
                  <a:spcPts val="0"/>
                </a:spcBef>
                <a:spcAft>
                  <a:spcPts val="0"/>
                </a:spcAft>
                <a:defRPr/>
              </a:pPr>
              <a:r>
                <a:rPr lang="en" sz="1333" dirty="0">
                  <a:solidFill>
                    <a:srgbClr val="FFFFFF"/>
                  </a:solidFill>
                  <a:latin typeface="Roboto"/>
                  <a:ea typeface="Roboto"/>
                  <a:cs typeface="Roboto"/>
                  <a:sym typeface="Roboto"/>
                </a:rPr>
                <a:t>TIÊU CHUẨN 2</a:t>
              </a:r>
              <a:endParaRPr sz="1333">
                <a:solidFill>
                  <a:srgbClr val="FFFFFF"/>
                </a:solidFill>
                <a:latin typeface="Roboto"/>
                <a:ea typeface="Roboto"/>
                <a:cs typeface="Roboto"/>
                <a:sym typeface="Roboto"/>
              </a:endParaRPr>
            </a:p>
          </p:txBody>
        </p:sp>
      </p:grpSp>
      <p:sp>
        <p:nvSpPr>
          <p:cNvPr id="135" name="Google Shape;135;p17"/>
          <p:cNvSpPr txBox="1"/>
          <p:nvPr/>
        </p:nvSpPr>
        <p:spPr>
          <a:xfrm>
            <a:off x="5883275" y="2392363"/>
            <a:ext cx="6208713" cy="4240212"/>
          </a:xfrm>
          <a:prstGeom prst="rect">
            <a:avLst/>
          </a:prstGeom>
          <a:noFill/>
          <a:ln>
            <a:noFill/>
          </a:ln>
        </p:spPr>
        <p:txBody>
          <a:bodyPr spcFirstLastPara="1" lIns="121897" tIns="121897" rIns="121897" bIns="121897"/>
          <a:lstStyle/>
          <a:p>
            <a:pPr marL="609570" indent="-440245" eaLnBrk="1" fontAlgn="auto" hangingPunct="1">
              <a:spcBef>
                <a:spcPts val="0"/>
              </a:spcBef>
              <a:spcAft>
                <a:spcPts val="0"/>
              </a:spcAft>
              <a:buSzPts val="1600"/>
              <a:buFont typeface="Roboto"/>
              <a:buChar char="❏"/>
              <a:defRPr/>
            </a:pPr>
            <a:r>
              <a:rPr lang="en" sz="2400" b="1" dirty="0">
                <a:solidFill>
                  <a:srgbClr val="FF0000"/>
                </a:solidFill>
                <a:latin typeface="Roboto"/>
                <a:ea typeface="Roboto"/>
                <a:cs typeface="Roboto"/>
                <a:sym typeface="Roboto"/>
              </a:rPr>
              <a:t>5</a:t>
            </a:r>
            <a:r>
              <a:rPr lang="en" sz="2133" dirty="0">
                <a:latin typeface="Roboto"/>
                <a:ea typeface="Roboto"/>
                <a:cs typeface="Roboto"/>
                <a:sym typeface="Roboto"/>
              </a:rPr>
              <a:t> TIÊU CHUẨN: nêu yêu cầu chung về phẩm chất, năng lực của GV trong từng lĩnh vực hoạt động dạy học và giáo dục</a:t>
            </a:r>
            <a:endParaRPr sz="2133" dirty="0">
              <a:latin typeface="Roboto"/>
              <a:ea typeface="Roboto"/>
              <a:cs typeface="Roboto"/>
              <a:sym typeface="Roboto"/>
            </a:endParaRPr>
          </a:p>
          <a:p>
            <a:pPr marL="609570" eaLnBrk="1" fontAlgn="auto" hangingPunct="1">
              <a:spcBef>
                <a:spcPts val="0"/>
              </a:spcBef>
              <a:spcAft>
                <a:spcPts val="0"/>
              </a:spcAft>
              <a:defRPr/>
            </a:pPr>
            <a:endParaRPr sz="2133" dirty="0">
              <a:latin typeface="Roboto"/>
              <a:ea typeface="Roboto"/>
              <a:cs typeface="Roboto"/>
              <a:sym typeface="Roboto"/>
            </a:endParaRPr>
          </a:p>
          <a:p>
            <a:pPr eaLnBrk="1" fontAlgn="auto" hangingPunct="1">
              <a:spcBef>
                <a:spcPts val="0"/>
              </a:spcBef>
              <a:spcAft>
                <a:spcPts val="0"/>
              </a:spcAft>
              <a:defRPr/>
            </a:pPr>
            <a:endParaRPr sz="2133" dirty="0">
              <a:latin typeface="Roboto"/>
              <a:ea typeface="Roboto"/>
              <a:cs typeface="Roboto"/>
              <a:sym typeface="Roboto"/>
            </a:endParaRPr>
          </a:p>
          <a:p>
            <a:pPr marL="609570" indent="-440245" eaLnBrk="1" fontAlgn="auto" hangingPunct="1">
              <a:spcBef>
                <a:spcPts val="0"/>
              </a:spcBef>
              <a:spcAft>
                <a:spcPts val="0"/>
              </a:spcAft>
              <a:buSzPts val="1600"/>
              <a:buFont typeface="Roboto"/>
              <a:buChar char="❏"/>
              <a:defRPr/>
            </a:pPr>
            <a:r>
              <a:rPr lang="en" sz="2400" b="1" dirty="0">
                <a:solidFill>
                  <a:srgbClr val="FF0000"/>
                </a:solidFill>
                <a:latin typeface="Roboto"/>
                <a:ea typeface="Roboto"/>
                <a:cs typeface="Roboto"/>
                <a:sym typeface="Roboto"/>
              </a:rPr>
              <a:t>15</a:t>
            </a:r>
            <a:r>
              <a:rPr lang="en" sz="2133" dirty="0">
                <a:latin typeface="Roboto"/>
                <a:ea typeface="Roboto"/>
                <a:cs typeface="Roboto"/>
                <a:sym typeface="Roboto"/>
              </a:rPr>
              <a:t> TIÊU CHÍ: nêu yêu cầu chi tiết về phẩm chất, năng lực thành phần theo tiêu chuẩn</a:t>
            </a:r>
            <a:endParaRPr sz="2133" dirty="0">
              <a:latin typeface="Roboto"/>
              <a:ea typeface="Roboto"/>
              <a:cs typeface="Roboto"/>
              <a:sym typeface="Roboto"/>
            </a:endParaRPr>
          </a:p>
          <a:p>
            <a:pPr marL="609570" eaLnBrk="1" fontAlgn="auto" hangingPunct="1">
              <a:spcBef>
                <a:spcPts val="0"/>
              </a:spcBef>
              <a:spcAft>
                <a:spcPts val="0"/>
              </a:spcAft>
              <a:defRPr/>
            </a:pPr>
            <a:r>
              <a:rPr lang="en" sz="2133" dirty="0">
                <a:latin typeface="Roboto"/>
                <a:ea typeface="Roboto"/>
                <a:cs typeface="Roboto"/>
                <a:sym typeface="Roboto"/>
              </a:rPr>
              <a:t> </a:t>
            </a:r>
            <a:endParaRPr sz="2133" dirty="0">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14"/>
          <p:cNvGrpSpPr>
            <a:grpSpLocks/>
          </p:cNvGrpSpPr>
          <p:nvPr/>
        </p:nvGrpSpPr>
        <p:grpSpPr bwMode="auto">
          <a:xfrm>
            <a:off x="1731963" y="-3175"/>
            <a:ext cx="9672637" cy="6916738"/>
            <a:chOff x="1732681" y="-2860"/>
            <a:chExt cx="9672554" cy="6917132"/>
          </a:xfrm>
        </p:grpSpPr>
        <p:pic>
          <p:nvPicPr>
            <p:cNvPr id="29699" name="Picture 2" descr="Hình ảnh có liên qua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32681" y="-2860"/>
              <a:ext cx="9672554" cy="6861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9700" name="Group 13"/>
            <p:cNvGrpSpPr>
              <a:grpSpLocks/>
            </p:cNvGrpSpPr>
            <p:nvPr/>
          </p:nvGrpSpPr>
          <p:grpSpPr bwMode="auto">
            <a:xfrm>
              <a:off x="1758080" y="1504804"/>
              <a:ext cx="9004223" cy="5409468"/>
              <a:chOff x="1758080" y="1504804"/>
              <a:chExt cx="9004223" cy="5409468"/>
            </a:xfrm>
          </p:grpSpPr>
          <p:sp>
            <p:nvSpPr>
              <p:cNvPr id="6" name="Oval 5"/>
              <p:cNvSpPr/>
              <p:nvPr/>
            </p:nvSpPr>
            <p:spPr>
              <a:xfrm>
                <a:off x="5725209" y="3334255"/>
                <a:ext cx="1522400" cy="13129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dirty="0" err="1">
                    <a:solidFill>
                      <a:schemeClr val="accent1">
                        <a:lumMod val="75000"/>
                      </a:schemeClr>
                    </a:solidFill>
                  </a:rPr>
                  <a:t>Chân</a:t>
                </a:r>
                <a:r>
                  <a:rPr lang="en-US" sz="1600" b="1" dirty="0">
                    <a:solidFill>
                      <a:schemeClr val="accent1">
                        <a:lumMod val="75000"/>
                      </a:schemeClr>
                    </a:solidFill>
                  </a:rPr>
                  <a:t> dung </a:t>
                </a:r>
                <a:r>
                  <a:rPr lang="en-US" sz="1600" b="1" dirty="0" err="1">
                    <a:solidFill>
                      <a:schemeClr val="accent1">
                        <a:lumMod val="75000"/>
                      </a:schemeClr>
                    </a:solidFill>
                  </a:rPr>
                  <a:t>người</a:t>
                </a:r>
                <a:r>
                  <a:rPr lang="en-US" sz="1600" b="1" dirty="0">
                    <a:solidFill>
                      <a:schemeClr val="accent1">
                        <a:lumMod val="75000"/>
                      </a:schemeClr>
                    </a:solidFill>
                  </a:rPr>
                  <a:t> GV</a:t>
                </a:r>
              </a:p>
            </p:txBody>
          </p:sp>
          <p:sp>
            <p:nvSpPr>
              <p:cNvPr id="9" name="Rectangle 8"/>
              <p:cNvSpPr/>
              <p:nvPr/>
            </p:nvSpPr>
            <p:spPr>
              <a:xfrm>
                <a:off x="4952104" y="1505351"/>
                <a:ext cx="1701785" cy="970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err="1">
                    <a:solidFill>
                      <a:schemeClr val="accent1">
                        <a:lumMod val="75000"/>
                      </a:schemeClr>
                    </a:solidFill>
                  </a:rPr>
                  <a:t>Phẩm</a:t>
                </a:r>
                <a:r>
                  <a:rPr lang="en-US" sz="1600" b="1">
                    <a:solidFill>
                      <a:schemeClr val="accent1">
                        <a:lumMod val="75000"/>
                      </a:schemeClr>
                    </a:solidFill>
                  </a:rPr>
                  <a:t> chất </a:t>
                </a:r>
              </a:p>
              <a:p>
                <a:pPr algn="ctr" eaLnBrk="1" fontAlgn="auto" hangingPunct="1">
                  <a:spcBef>
                    <a:spcPts val="0"/>
                  </a:spcBef>
                  <a:spcAft>
                    <a:spcPts val="0"/>
                  </a:spcAft>
                  <a:defRPr/>
                </a:pPr>
                <a:r>
                  <a:rPr lang="en-US" sz="1600" b="1">
                    <a:solidFill>
                      <a:schemeClr val="accent1">
                        <a:lumMod val="75000"/>
                      </a:schemeClr>
                    </a:solidFill>
                  </a:rPr>
                  <a:t>nhà giáo </a:t>
                </a:r>
                <a:endParaRPr lang="en-US" sz="1600" b="1" dirty="0">
                  <a:solidFill>
                    <a:schemeClr val="accent1">
                      <a:lumMod val="75000"/>
                    </a:schemeClr>
                  </a:solidFill>
                </a:endParaRPr>
              </a:p>
            </p:txBody>
          </p:sp>
          <p:sp>
            <p:nvSpPr>
              <p:cNvPr id="10" name="Rectangle 9"/>
              <p:cNvSpPr/>
              <p:nvPr/>
            </p:nvSpPr>
            <p:spPr>
              <a:xfrm>
                <a:off x="8300112" y="3010387"/>
                <a:ext cx="2462192" cy="9716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a:solidFill>
                      <a:schemeClr val="accent1">
                        <a:lumMod val="75000"/>
                      </a:schemeClr>
                    </a:solidFill>
                  </a:rPr>
                  <a:t>Phát triển chuyên môn, nghiệp vụ</a:t>
                </a:r>
                <a:endParaRPr lang="en-US" sz="1600" b="1" dirty="0">
                  <a:solidFill>
                    <a:schemeClr val="accent1">
                      <a:lumMod val="75000"/>
                    </a:schemeClr>
                  </a:solidFill>
                </a:endParaRPr>
              </a:p>
            </p:txBody>
          </p:sp>
          <p:sp>
            <p:nvSpPr>
              <p:cNvPr id="11" name="Rectangle 10"/>
              <p:cNvSpPr/>
              <p:nvPr/>
            </p:nvSpPr>
            <p:spPr>
              <a:xfrm>
                <a:off x="7582568" y="5944254"/>
                <a:ext cx="2462192" cy="970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a:solidFill>
                      <a:schemeClr val="accent1">
                        <a:lumMod val="75000"/>
                      </a:schemeClr>
                    </a:solidFill>
                  </a:rPr>
                  <a:t>Xây dựng môi trường giáo dục </a:t>
                </a:r>
                <a:endParaRPr lang="en-US" sz="1600" b="1" dirty="0">
                  <a:solidFill>
                    <a:schemeClr val="accent1">
                      <a:lumMod val="75000"/>
                    </a:schemeClr>
                  </a:solidFill>
                </a:endParaRPr>
              </a:p>
            </p:txBody>
          </p:sp>
          <p:sp>
            <p:nvSpPr>
              <p:cNvPr id="12" name="Rectangle 11"/>
              <p:cNvSpPr/>
              <p:nvPr/>
            </p:nvSpPr>
            <p:spPr>
              <a:xfrm>
                <a:off x="2785184" y="5704528"/>
                <a:ext cx="2462192" cy="9700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dirty="0">
                    <a:solidFill>
                      <a:schemeClr val="accent1">
                        <a:lumMod val="75000"/>
                      </a:schemeClr>
                    </a:solidFill>
                  </a:rPr>
                  <a:t>Phát triển mối quan hệ nhà trường, gia đình và xã hội </a:t>
                </a:r>
              </a:p>
            </p:txBody>
          </p:sp>
          <p:sp>
            <p:nvSpPr>
              <p:cNvPr id="13" name="Rectangle 12"/>
              <p:cNvSpPr/>
              <p:nvPr/>
            </p:nvSpPr>
            <p:spPr>
              <a:xfrm>
                <a:off x="1758081" y="3073890"/>
                <a:ext cx="2462191" cy="14986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dirty="0">
                    <a:solidFill>
                      <a:schemeClr val="tx2"/>
                    </a:solidFill>
                  </a:rPr>
                  <a:t>Sử dụng ngoại ngữ/ tiếng dân tộc, ứng dụng CNTT, khai thác và sử dụng thiết bị CN trong dạy học, giáo dục</a:t>
                </a:r>
              </a:p>
            </p:txBody>
          </p:sp>
        </p:gr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xmlns="" val="1600448473"/>
              </p:ext>
            </p:extLst>
          </p:nvPr>
        </p:nvGraphicFramePr>
        <p:xfrm>
          <a:off x="1572768" y="0"/>
          <a:ext cx="10619232" cy="670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723" name="TextBox 9"/>
          <p:cNvSpPr txBox="1">
            <a:spLocks noChangeArrowheads="1"/>
          </p:cNvSpPr>
          <p:nvPr/>
        </p:nvSpPr>
        <p:spPr bwMode="auto">
          <a:xfrm>
            <a:off x="5384800" y="5257800"/>
            <a:ext cx="6807200" cy="38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r>
              <a:rPr lang="en-US" altLang="vi-VN" sz="1900">
                <a:solidFill>
                  <a:schemeClr val="bg1"/>
                </a:solidFill>
                <a:latin typeface="Times New Roman" panose="02020603050405020304" pitchFamily="18" charset="0"/>
                <a:cs typeface="Times New Roman" panose="02020603050405020304" pitchFamily="18" charset="0"/>
              </a:rPr>
              <a:t>-</a:t>
            </a:r>
          </a:p>
        </p:txBody>
      </p:sp>
      <p:sp>
        <p:nvSpPr>
          <p:cNvPr id="12" name="Action Button: End 11">
            <a:hlinkClick r:id="rId6" action="ppaction://hlinkfile" highlightClick="1"/>
          </p:cNvPr>
          <p:cNvSpPr/>
          <p:nvPr/>
        </p:nvSpPr>
        <p:spPr>
          <a:xfrm>
            <a:off x="11887200" y="6477000"/>
            <a:ext cx="304800" cy="3810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7"/>
          <p:cNvSpPr>
            <a:spLocks noChangeArrowheads="1"/>
          </p:cNvSpPr>
          <p:nvPr/>
        </p:nvSpPr>
        <p:spPr bwMode="auto">
          <a:xfrm>
            <a:off x="4586288" y="1585913"/>
            <a:ext cx="3033712" cy="1912937"/>
          </a:xfrm>
          <a:prstGeom prst="roundRect">
            <a:avLst>
              <a:gd name="adj" fmla="val 16667"/>
            </a:avLst>
          </a:prstGeom>
          <a:solidFill>
            <a:srgbClr val="FFFFFF"/>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1747" name="AutoShape 6"/>
          <p:cNvSpPr>
            <a:spLocks noChangeArrowheads="1"/>
          </p:cNvSpPr>
          <p:nvPr/>
        </p:nvSpPr>
        <p:spPr bwMode="auto">
          <a:xfrm>
            <a:off x="1427163" y="1568450"/>
            <a:ext cx="2595562" cy="1966913"/>
          </a:xfrm>
          <a:prstGeom prst="roundRect">
            <a:avLst>
              <a:gd name="adj" fmla="val 16667"/>
            </a:avLst>
          </a:prstGeom>
          <a:solidFill>
            <a:srgbClr val="FFFFFF"/>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1748" name="AutoShape 8"/>
          <p:cNvSpPr>
            <a:spLocks noChangeArrowheads="1"/>
          </p:cNvSpPr>
          <p:nvPr/>
        </p:nvSpPr>
        <p:spPr bwMode="auto">
          <a:xfrm>
            <a:off x="8205788" y="1489075"/>
            <a:ext cx="3486150" cy="2265363"/>
          </a:xfrm>
          <a:prstGeom prst="roundRect">
            <a:avLst>
              <a:gd name="adj" fmla="val 16667"/>
            </a:avLst>
          </a:prstGeom>
          <a:solidFill>
            <a:srgbClr val="FFFFFF"/>
          </a:solidFill>
          <a:ln w="9525">
            <a:solidFill>
              <a:srgbClr val="000000"/>
            </a:solidFill>
            <a:round/>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vi-VN" altLang="vi-VN" sz="1800">
              <a:solidFill>
                <a:schemeClr val="tx1"/>
              </a:solidFill>
              <a:latin typeface="Arial" panose="020B0604020202020204" pitchFamily="34" charset="0"/>
            </a:endParaRPr>
          </a:p>
        </p:txBody>
      </p:sp>
      <p:sp>
        <p:nvSpPr>
          <p:cNvPr id="31749" name="Text Box 4"/>
          <p:cNvSpPr txBox="1">
            <a:spLocks noChangeArrowheads="1"/>
          </p:cNvSpPr>
          <p:nvPr/>
        </p:nvSpPr>
        <p:spPr bwMode="auto">
          <a:xfrm>
            <a:off x="4708525" y="1816100"/>
            <a:ext cx="2740025" cy="1193800"/>
          </a:xfrm>
          <a:prstGeom prst="rect">
            <a:avLst/>
          </a:prstGeom>
          <a:solidFill>
            <a:srgbClr val="FFFFFF"/>
          </a:solidFill>
          <a:ln w="9525">
            <a:solidFill>
              <a:srgbClr val="FFFFFF"/>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nb-NO" altLang="vi-VN" sz="2000" b="1" u="sng">
                <a:solidFill>
                  <a:schemeClr val="tx1"/>
                </a:solidFill>
                <a:latin typeface="Times New Roman" panose="02020603050405020304" pitchFamily="18" charset="0"/>
                <a:cs typeface="Calibri" panose="020F0502020204030204" pitchFamily="34" charset="0"/>
              </a:rPr>
              <a:t>Bước 2: </a:t>
            </a:r>
            <a:endParaRPr lang="en-US" altLang="vi-VN" sz="2000">
              <a:solidFill>
                <a:schemeClr val="tx1"/>
              </a:solidFill>
              <a:latin typeface="Arial" panose="020B0604020202020204" pitchFamily="34" charset="0"/>
            </a:endParaRPr>
          </a:p>
          <a:p>
            <a:pPr algn="just">
              <a:spcBef>
                <a:spcPct val="0"/>
              </a:spcBef>
              <a:buClrTx/>
              <a:buFontTx/>
              <a:buNone/>
            </a:pPr>
            <a:r>
              <a:rPr lang="nb-NO" altLang="vi-VN" sz="2000">
                <a:solidFill>
                  <a:schemeClr val="tx1"/>
                </a:solidFill>
                <a:latin typeface="Times New Roman" panose="02020603050405020304" pitchFamily="18" charset="0"/>
                <a:cs typeface="Calibri" panose="020F0502020204030204" pitchFamily="34" charset="0"/>
              </a:rPr>
              <a:t>Cơ sở gi</a:t>
            </a:r>
            <a:r>
              <a:rPr lang="nb-NO" altLang="vi-VN" sz="2000">
                <a:solidFill>
                  <a:schemeClr val="tx1"/>
                </a:solidFill>
                <a:latin typeface="Arial" panose="020B0604020202020204" pitchFamily="34" charset="0"/>
                <a:cs typeface="Calibri" panose="020F0502020204030204" pitchFamily="34" charset="0"/>
              </a:rPr>
              <a:t>á</a:t>
            </a:r>
            <a:r>
              <a:rPr lang="nb-NO" altLang="vi-VN" sz="2000">
                <a:solidFill>
                  <a:schemeClr val="tx1"/>
                </a:solidFill>
                <a:latin typeface="Times New Roman" panose="02020603050405020304" pitchFamily="18" charset="0"/>
                <a:cs typeface="Calibri" panose="020F0502020204030204" pitchFamily="34" charset="0"/>
              </a:rPr>
              <a:t>o dục phổ thông tổ chức lấy ý kiến của đồng nghiệp trong tổ chuyên môn</a:t>
            </a:r>
            <a:r>
              <a:rPr lang="nb-NO" altLang="vi-VN" sz="2000" b="1">
                <a:solidFill>
                  <a:schemeClr val="tx1"/>
                </a:solidFill>
                <a:latin typeface="Times New Roman" panose="02020603050405020304" pitchFamily="18" charset="0"/>
                <a:cs typeface="Calibri" panose="020F0502020204030204" pitchFamily="34" charset="0"/>
              </a:rPr>
              <a:t> </a:t>
            </a:r>
            <a:endParaRPr lang="en-US" altLang="vi-VN" sz="20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1750" name="Text Box 5"/>
          <p:cNvSpPr txBox="1">
            <a:spLocks noChangeArrowheads="1"/>
          </p:cNvSpPr>
          <p:nvPr/>
        </p:nvSpPr>
        <p:spPr bwMode="auto">
          <a:xfrm>
            <a:off x="8362950" y="1770063"/>
            <a:ext cx="3011488" cy="1217612"/>
          </a:xfrm>
          <a:prstGeom prst="rect">
            <a:avLst/>
          </a:prstGeom>
          <a:solidFill>
            <a:srgbClr val="FFFFFF"/>
          </a:solidFill>
          <a:ln w="9525">
            <a:solidFill>
              <a:srgbClr val="FFFFFF"/>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nb-NO" altLang="vi-VN" sz="2000" b="1" u="sng" dirty="0">
                <a:solidFill>
                  <a:schemeClr val="tx1"/>
                </a:solidFill>
                <a:latin typeface="Times New Roman" panose="02020603050405020304" pitchFamily="18" charset="0"/>
                <a:cs typeface="Calibri" panose="020F0502020204030204" pitchFamily="34" charset="0"/>
              </a:rPr>
              <a:t>Bước 3: </a:t>
            </a:r>
            <a:endParaRPr lang="en-US" altLang="vi-VN" sz="2000" dirty="0">
              <a:solidFill>
                <a:schemeClr val="tx1"/>
              </a:solidFill>
              <a:latin typeface="Arial" panose="020B0604020202020204" pitchFamily="34" charset="0"/>
            </a:endParaRPr>
          </a:p>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Người đứng đầu cơ sở gi</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o dục phổ thông:</a:t>
            </a:r>
            <a:endParaRPr lang="en-US" altLang="vi-VN" sz="2000" dirty="0">
              <a:solidFill>
                <a:schemeClr val="tx1"/>
              </a:solidFill>
              <a:latin typeface="Arial" panose="020B0604020202020204" pitchFamily="34" charset="0"/>
            </a:endParaRPr>
          </a:p>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 Thực hiện đ</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nh gi</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a:t>
            </a:r>
            <a:endParaRPr lang="en-US" altLang="vi-VN" sz="2000" dirty="0">
              <a:solidFill>
                <a:schemeClr val="tx1"/>
              </a:solidFill>
              <a:latin typeface="Arial" panose="020B0604020202020204" pitchFamily="34" charset="0"/>
            </a:endParaRPr>
          </a:p>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 Thông b</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o kết quả đ</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nh gi</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 gi</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o viên.</a:t>
            </a:r>
            <a:endParaRPr lang="en-US" altLang="vi-VN" sz="2000" dirty="0">
              <a:solidFill>
                <a:schemeClr val="tx1"/>
              </a:solidFill>
              <a:latin typeface="Arial" panose="020B0604020202020204" pitchFamily="34" charset="0"/>
            </a:endParaRPr>
          </a:p>
          <a:p>
            <a:pPr>
              <a:spcBef>
                <a:spcPct val="0"/>
              </a:spcBef>
              <a:buClrTx/>
              <a:buFontTx/>
              <a:buNone/>
            </a:pPr>
            <a:endParaRPr lang="en-US" altLang="vi-VN" sz="2000" dirty="0">
              <a:solidFill>
                <a:schemeClr val="tx1"/>
              </a:solidFill>
              <a:latin typeface="Arial" panose="020B0604020202020204" pitchFamily="34" charset="0"/>
            </a:endParaRPr>
          </a:p>
        </p:txBody>
      </p:sp>
      <p:sp>
        <p:nvSpPr>
          <p:cNvPr id="31751" name="Text Box 3"/>
          <p:cNvSpPr txBox="1">
            <a:spLocks noChangeArrowheads="1"/>
          </p:cNvSpPr>
          <p:nvPr/>
        </p:nvSpPr>
        <p:spPr bwMode="auto">
          <a:xfrm>
            <a:off x="8320881" y="4017962"/>
            <a:ext cx="3255963" cy="2749550"/>
          </a:xfrm>
          <a:prstGeom prst="rect">
            <a:avLst/>
          </a:prstGeom>
          <a:solidFill>
            <a:srgbClr val="FFFFFF"/>
          </a:solidFill>
          <a:ln w="9525">
            <a:solidFill>
              <a:srgbClr val="FFFFFF"/>
            </a:solidFill>
            <a:miter lim="800000"/>
            <a:headEnd/>
            <a:tailEnd/>
          </a:ln>
        </p:spPr>
        <p:txBody>
          <a:bodyPr/>
          <a:lstStyle>
            <a:lvl1pPr>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 Dựa trên:</a:t>
            </a:r>
            <a:endParaRPr lang="en-US" altLang="vi-VN" sz="2000" dirty="0">
              <a:solidFill>
                <a:schemeClr val="tx1"/>
              </a:solidFill>
              <a:latin typeface="Arial" panose="020B0604020202020204" pitchFamily="34" charset="0"/>
            </a:endParaRPr>
          </a:p>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 Kết quả tự đ</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nh gi</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 của gi</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o viên;</a:t>
            </a:r>
            <a:endParaRPr lang="en-US" altLang="vi-VN" sz="2000" dirty="0">
              <a:solidFill>
                <a:schemeClr val="tx1"/>
              </a:solidFill>
              <a:latin typeface="Arial" panose="020B0604020202020204" pitchFamily="34" charset="0"/>
            </a:endParaRPr>
          </a:p>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  Ý kiến của đồng nghiệp; </a:t>
            </a:r>
            <a:endParaRPr lang="en-US" altLang="vi-VN" sz="2000" dirty="0">
              <a:solidFill>
                <a:schemeClr val="tx1"/>
              </a:solidFill>
              <a:latin typeface="Arial" panose="020B0604020202020204" pitchFamily="34" charset="0"/>
            </a:endParaRPr>
          </a:p>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 Thực tiễn thực hiện nhiệm vụ của gi</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o viên</a:t>
            </a:r>
            <a:endParaRPr lang="en-US" altLang="vi-VN" sz="2000" dirty="0">
              <a:solidFill>
                <a:schemeClr val="tx1"/>
              </a:solidFill>
              <a:latin typeface="Arial" panose="020B0604020202020204" pitchFamily="34" charset="0"/>
            </a:endParaRPr>
          </a:p>
          <a:p>
            <a:pPr algn="just">
              <a:spcBef>
                <a:spcPct val="0"/>
              </a:spcBef>
              <a:buClrTx/>
              <a:buFontTx/>
              <a:buNone/>
            </a:pPr>
            <a:r>
              <a:rPr lang="nb-NO" altLang="vi-VN" sz="2000" dirty="0">
                <a:solidFill>
                  <a:schemeClr val="tx1"/>
                </a:solidFill>
                <a:latin typeface="Times New Roman" panose="02020603050405020304" pitchFamily="18" charset="0"/>
                <a:cs typeface="Calibri" panose="020F0502020204030204" pitchFamily="34" charset="0"/>
              </a:rPr>
              <a:t>-  Thông qua minh chứng x</a:t>
            </a:r>
            <a:r>
              <a:rPr lang="nb-NO" altLang="vi-VN" sz="2000" dirty="0">
                <a:solidFill>
                  <a:schemeClr val="tx1"/>
                </a:solidFill>
                <a:latin typeface="Arial" panose="020B0604020202020204" pitchFamily="34" charset="0"/>
                <a:cs typeface="Calibri" panose="020F0502020204030204" pitchFamily="34" charset="0"/>
              </a:rPr>
              <a:t>á</a:t>
            </a:r>
            <a:r>
              <a:rPr lang="nb-NO" altLang="vi-VN" sz="2000" dirty="0">
                <a:solidFill>
                  <a:schemeClr val="tx1"/>
                </a:solidFill>
                <a:latin typeface="Times New Roman" panose="02020603050405020304" pitchFamily="18" charset="0"/>
                <a:cs typeface="Calibri" panose="020F0502020204030204" pitchFamily="34" charset="0"/>
              </a:rPr>
              <a:t>c thực, ph</a:t>
            </a:r>
            <a:r>
              <a:rPr lang="nb-NO" altLang="vi-VN" sz="2000" dirty="0">
                <a:solidFill>
                  <a:schemeClr val="tx1"/>
                </a:solidFill>
                <a:latin typeface="Arial" panose="020B0604020202020204" pitchFamily="34" charset="0"/>
                <a:cs typeface="Calibri" panose="020F0502020204030204" pitchFamily="34" charset="0"/>
              </a:rPr>
              <a:t>ù</a:t>
            </a:r>
            <a:r>
              <a:rPr lang="nb-NO" altLang="vi-VN" sz="2000" dirty="0">
                <a:solidFill>
                  <a:schemeClr val="tx1"/>
                </a:solidFill>
                <a:latin typeface="Times New Roman" panose="02020603050405020304" pitchFamily="18" charset="0"/>
                <a:cs typeface="Calibri" panose="020F0502020204030204" pitchFamily="34" charset="0"/>
              </a:rPr>
              <a:t> hợp</a:t>
            </a:r>
            <a:r>
              <a:rPr lang="en-US" altLang="vi-VN" sz="2000" dirty="0">
                <a:solidFill>
                  <a:schemeClr val="tx1"/>
                </a:solidFill>
                <a:latin typeface="Times New Roman" panose="02020603050405020304" pitchFamily="18" charset="0"/>
                <a:cs typeface="Calibri" panose="020F0502020204030204" pitchFamily="34" charset="0"/>
              </a:rPr>
              <a:t> </a:t>
            </a:r>
            <a:endParaRPr lang="en-US" altLang="vi-VN" sz="2000" dirty="0">
              <a:solidFill>
                <a:schemeClr val="tx1"/>
              </a:solidFill>
              <a:latin typeface="Arial" panose="020B0604020202020204" pitchFamily="34" charset="0"/>
            </a:endParaRPr>
          </a:p>
          <a:p>
            <a:pPr>
              <a:spcBef>
                <a:spcPct val="0"/>
              </a:spcBef>
              <a:buClrTx/>
              <a:buFontTx/>
              <a:buNone/>
            </a:pPr>
            <a:endParaRPr lang="en-US" altLang="vi-VN" sz="2000" dirty="0">
              <a:solidFill>
                <a:schemeClr val="tx1"/>
              </a:solidFill>
              <a:latin typeface="Arial" panose="020B0604020202020204" pitchFamily="34" charset="0"/>
            </a:endParaRPr>
          </a:p>
        </p:txBody>
      </p:sp>
      <p:cxnSp>
        <p:nvCxnSpPr>
          <p:cNvPr id="31752" name="AutoShape 12"/>
          <p:cNvCxnSpPr>
            <a:cxnSpLocks noChangeShapeType="1"/>
          </p:cNvCxnSpPr>
          <p:nvPr/>
        </p:nvCxnSpPr>
        <p:spPr bwMode="auto">
          <a:xfrm flipV="1">
            <a:off x="2836863" y="841375"/>
            <a:ext cx="7038975" cy="44450"/>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31753" name="AutoShape 2"/>
          <p:cNvCxnSpPr>
            <a:cxnSpLocks noChangeShapeType="1"/>
          </p:cNvCxnSpPr>
          <p:nvPr/>
        </p:nvCxnSpPr>
        <p:spPr bwMode="auto">
          <a:xfrm flipV="1">
            <a:off x="9801225" y="3810000"/>
            <a:ext cx="0" cy="2286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sp>
        <p:nvSpPr>
          <p:cNvPr id="31754" name="Rectangle 14"/>
          <p:cNvSpPr>
            <a:spLocks noChangeArrowheads="1"/>
          </p:cNvSpPr>
          <p:nvPr/>
        </p:nvSpPr>
        <p:spPr bwMode="auto">
          <a:xfrm>
            <a:off x="3304903" y="151855"/>
            <a:ext cx="5512525"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r>
              <a:rPr lang="en-US" altLang="vi-VN" sz="2400" b="1" dirty="0">
                <a:solidFill>
                  <a:srgbClr val="000000"/>
                </a:solidFill>
                <a:latin typeface="Times New Roman" panose="02020603050405020304" pitchFamily="18" charset="0"/>
                <a:cs typeface="Times New Roman" panose="02020603050405020304" pitchFamily="18" charset="0"/>
              </a:rPr>
              <a:t>Quy trình đánh giá giáo viên </a:t>
            </a:r>
            <a:endParaRPr lang="en-US" altLang="vi-VN" sz="2400" dirty="0">
              <a:solidFill>
                <a:schemeClr val="tx1"/>
              </a:solidFill>
              <a:latin typeface="Times New Roman" panose="02020603050405020304" pitchFamily="18" charset="0"/>
              <a:cs typeface="Times New Roman" panose="02020603050405020304" pitchFamily="18" charset="0"/>
            </a:endParaRPr>
          </a:p>
          <a:p>
            <a:pPr>
              <a:spcBef>
                <a:spcPct val="0"/>
              </a:spcBef>
              <a:buClrTx/>
              <a:buFontTx/>
              <a:buNone/>
            </a:pPr>
            <a:endParaRPr lang="en-US" altLang="vi-VN" sz="2000" dirty="0">
              <a:solidFill>
                <a:schemeClr val="tx1"/>
              </a:solidFill>
              <a:latin typeface="Arial" panose="020B0604020202020204" pitchFamily="34" charset="0"/>
            </a:endParaRPr>
          </a:p>
        </p:txBody>
      </p:sp>
      <p:sp>
        <p:nvSpPr>
          <p:cNvPr id="31755" name="Rectangle 15"/>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r>
              <a:rPr lang="en-US" altLang="vi-VN" sz="1800">
                <a:solidFill>
                  <a:schemeClr val="tx1"/>
                </a:solidFill>
                <a:latin typeface="Arial" panose="020B0604020202020204" pitchFamily="34" charset="0"/>
              </a:rPr>
              <a:t/>
            </a:r>
            <a:br>
              <a:rPr lang="en-US" altLang="vi-VN" sz="1800">
                <a:solidFill>
                  <a:schemeClr val="tx1"/>
                </a:solidFill>
                <a:latin typeface="Arial" panose="020B0604020202020204" pitchFamily="34" charset="0"/>
              </a:rPr>
            </a:br>
            <a:endParaRPr lang="en-US" altLang="vi-VN" sz="18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1756" name="Rectangle 16"/>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28600">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endParaRPr lang="vi-VN" altLang="vi-VN" sz="1800">
              <a:solidFill>
                <a:schemeClr val="tx1"/>
              </a:solidFill>
              <a:latin typeface="Arial" panose="020B0604020202020204" pitchFamily="34" charset="0"/>
            </a:endParaRPr>
          </a:p>
        </p:txBody>
      </p:sp>
      <p:sp>
        <p:nvSpPr>
          <p:cNvPr id="31757" name="Rectangle 17"/>
          <p:cNvSpPr>
            <a:spLocks noChangeArrowheads="1"/>
          </p:cNvSpPr>
          <p:nvPr/>
        </p:nvSpPr>
        <p:spPr bwMode="auto">
          <a:xfrm>
            <a:off x="1328738" y="1762125"/>
            <a:ext cx="2670175" cy="129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60363">
              <a:spcBef>
                <a:spcPts val="1000"/>
              </a:spcBef>
              <a:buClr>
                <a:schemeClr val="accent1"/>
              </a:buClr>
              <a:buFont typeface="Wingdings 3" panose="05040102010807070707" pitchFamily="18" charset="2"/>
              <a:buChar char=""/>
              <a:tabLst>
                <a:tab pos="457200" algn="l"/>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45720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45720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457200" algn="l"/>
              </a:tabLst>
              <a:defRPr sz="1200">
                <a:solidFill>
                  <a:srgbClr val="404040"/>
                </a:solidFill>
                <a:latin typeface="Century Gothic" panose="020B0502020202020204" pitchFamily="34" charset="0"/>
              </a:defRPr>
            </a:lvl9pPr>
          </a:lstStyle>
          <a:p>
            <a:pPr>
              <a:spcBef>
                <a:spcPct val="0"/>
              </a:spcBef>
              <a:buClrTx/>
              <a:buFontTx/>
              <a:buNone/>
            </a:pPr>
            <a:r>
              <a:rPr lang="en-US" altLang="vi-VN" sz="2000" b="1" u="sng">
                <a:solidFill>
                  <a:srgbClr val="000000"/>
                </a:solidFill>
                <a:latin typeface="Arial" panose="020B0604020202020204" pitchFamily="34" charset="0"/>
              </a:rPr>
              <a:t>Bước 1:</a:t>
            </a:r>
            <a:r>
              <a:rPr lang="en-US" altLang="vi-VN" sz="2000" b="1">
                <a:solidFill>
                  <a:srgbClr val="000000"/>
                </a:solidFill>
                <a:latin typeface="Arial" panose="020B0604020202020204" pitchFamily="34" charset="0"/>
              </a:rPr>
              <a:t> </a:t>
            </a:r>
            <a:endParaRPr lang="en-US" altLang="vi-VN" sz="2000">
              <a:solidFill>
                <a:schemeClr val="tx1"/>
              </a:solidFill>
              <a:latin typeface="Arial" panose="020B0604020202020204" pitchFamily="34" charset="0"/>
            </a:endParaRPr>
          </a:p>
          <a:p>
            <a:pPr>
              <a:spcBef>
                <a:spcPct val="0"/>
              </a:spcBef>
              <a:buClrTx/>
              <a:buFontTx/>
              <a:buNone/>
            </a:pPr>
            <a:r>
              <a:rPr lang="en-US" altLang="vi-VN" sz="2000">
                <a:solidFill>
                  <a:srgbClr val="000000"/>
                </a:solidFill>
                <a:latin typeface="Times New Roman" panose="02020603050405020304" pitchFamily="18" charset="0"/>
                <a:cs typeface="Calibri" panose="020F0502020204030204" pitchFamily="34" charset="0"/>
              </a:rPr>
              <a:t>   Gi</a:t>
            </a:r>
            <a:r>
              <a:rPr lang="en-US" altLang="vi-VN" sz="2000">
                <a:solidFill>
                  <a:srgbClr val="000000"/>
                </a:solidFill>
                <a:latin typeface="Arial" panose="020B0604020202020204" pitchFamily="34" charset="0"/>
                <a:cs typeface="Calibri" panose="020F0502020204030204" pitchFamily="34" charset="0"/>
              </a:rPr>
              <a:t>á</a:t>
            </a:r>
            <a:r>
              <a:rPr lang="en-US" altLang="vi-VN" sz="2000">
                <a:solidFill>
                  <a:srgbClr val="000000"/>
                </a:solidFill>
                <a:latin typeface="Times New Roman" panose="02020603050405020304" pitchFamily="18" charset="0"/>
                <a:cs typeface="Calibri" panose="020F0502020204030204" pitchFamily="34" charset="0"/>
              </a:rPr>
              <a:t>o viên tự đ</a:t>
            </a:r>
            <a:r>
              <a:rPr lang="en-US" altLang="vi-VN" sz="2000">
                <a:solidFill>
                  <a:srgbClr val="000000"/>
                </a:solidFill>
                <a:latin typeface="Arial" panose="020B0604020202020204" pitchFamily="34" charset="0"/>
                <a:cs typeface="Calibri" panose="020F0502020204030204" pitchFamily="34" charset="0"/>
              </a:rPr>
              <a:t>á</a:t>
            </a:r>
            <a:r>
              <a:rPr lang="en-US" altLang="vi-VN" sz="2000">
                <a:solidFill>
                  <a:srgbClr val="000000"/>
                </a:solidFill>
                <a:latin typeface="Times New Roman" panose="02020603050405020304" pitchFamily="18" charset="0"/>
                <a:cs typeface="Calibri" panose="020F0502020204030204" pitchFamily="34" charset="0"/>
              </a:rPr>
              <a:t>nh gi</a:t>
            </a:r>
            <a:r>
              <a:rPr lang="en-US" altLang="vi-VN" sz="2000">
                <a:solidFill>
                  <a:srgbClr val="000000"/>
                </a:solidFill>
                <a:latin typeface="Arial" panose="020B0604020202020204" pitchFamily="34" charset="0"/>
                <a:cs typeface="Calibri" panose="020F0502020204030204" pitchFamily="34" charset="0"/>
              </a:rPr>
              <a:t>á</a:t>
            </a:r>
            <a:r>
              <a:rPr lang="en-US" altLang="vi-VN" sz="2000">
                <a:solidFill>
                  <a:srgbClr val="000000"/>
                </a:solidFill>
                <a:latin typeface="Times New Roman" panose="02020603050405020304" pitchFamily="18" charset="0"/>
                <a:cs typeface="Calibri" panose="020F0502020204030204" pitchFamily="34" charset="0"/>
              </a:rPr>
              <a:t> </a:t>
            </a:r>
            <a:endParaRPr lang="en-US" altLang="vi-VN" sz="20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1758" name="Rectangle 18"/>
          <p:cNvSpPr>
            <a:spLocks noChangeArrowheads="1"/>
          </p:cNvSpPr>
          <p:nvPr/>
        </p:nvSpPr>
        <p:spPr bwMode="auto">
          <a:xfrm>
            <a:off x="0" y="9144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r>
              <a:rPr lang="en-US" altLang="vi-VN" sz="1800">
                <a:solidFill>
                  <a:schemeClr val="tx1"/>
                </a:solidFill>
                <a:latin typeface="Arial" panose="020B0604020202020204" pitchFamily="34" charset="0"/>
              </a:rPr>
              <a:t/>
            </a:r>
            <a:br>
              <a:rPr lang="en-US" altLang="vi-VN" sz="1800">
                <a:solidFill>
                  <a:schemeClr val="tx1"/>
                </a:solidFill>
                <a:latin typeface="Arial" panose="020B0604020202020204" pitchFamily="34" charset="0"/>
              </a:rPr>
            </a:br>
            <a:endParaRPr lang="en-US" altLang="vi-VN" sz="1800">
              <a:solidFill>
                <a:schemeClr val="tx1"/>
              </a:solidFill>
              <a:latin typeface="Arial" panose="020B0604020202020204" pitchFamily="34" charset="0"/>
            </a:endParaRPr>
          </a:p>
          <a:p>
            <a:pPr>
              <a:spcBef>
                <a:spcPct val="0"/>
              </a:spcBef>
              <a:buClrTx/>
              <a:buFontTx/>
              <a:buNone/>
            </a:pPr>
            <a:endParaRPr lang="en-US" altLang="vi-VN" sz="1800">
              <a:solidFill>
                <a:schemeClr val="tx1"/>
              </a:solidFill>
              <a:latin typeface="Arial" panose="020B0604020202020204" pitchFamily="34" charset="0"/>
            </a:endParaRPr>
          </a:p>
        </p:txBody>
      </p:sp>
      <p:sp>
        <p:nvSpPr>
          <p:cNvPr id="31759" name="Rectangle 19"/>
          <p:cNvSpPr>
            <a:spLocks noChangeArrowheads="1"/>
          </p:cNvSpPr>
          <p:nvPr/>
        </p:nvSpPr>
        <p:spPr bwMode="auto">
          <a:xfrm>
            <a:off x="0" y="990600"/>
            <a:ext cx="12192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360363">
              <a:spcBef>
                <a:spcPts val="1000"/>
              </a:spcBef>
              <a:buClr>
                <a:schemeClr val="accent1"/>
              </a:buClr>
              <a:buFont typeface="Wingdings 3" panose="05040102010807070707" pitchFamily="18" charset="2"/>
              <a:buChar char=""/>
              <a:tabLst>
                <a:tab pos="5029200" algn="r"/>
              </a:tabLst>
              <a:defRPr sz="3200">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5029200" algn="r"/>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5029200" algn="r"/>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5029200" algn="r"/>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5029200" algn="r"/>
              </a:tabLst>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tabLst>
                <a:tab pos="5029200" algn="r"/>
              </a:tabLst>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tabLst>
                <a:tab pos="5029200" algn="r"/>
              </a:tabLst>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tabLst>
                <a:tab pos="5029200" algn="r"/>
              </a:tabLst>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tabLst>
                <a:tab pos="5029200" algn="r"/>
              </a:tabLst>
              <a:defRPr sz="1200">
                <a:solidFill>
                  <a:srgbClr val="404040"/>
                </a:solidFill>
                <a:latin typeface="Century Gothic" panose="020B0502020202020204" pitchFamily="34" charset="0"/>
              </a:defRPr>
            </a:lvl9pPr>
          </a:lstStyle>
          <a:p>
            <a:pPr>
              <a:spcBef>
                <a:spcPct val="0"/>
              </a:spcBef>
              <a:buClrTx/>
              <a:buFontTx/>
              <a:buNone/>
            </a:pPr>
            <a:endParaRPr lang="vi-VN" altLang="vi-VN" sz="1800">
              <a:solidFill>
                <a:schemeClr val="tx1"/>
              </a:solidFill>
              <a:latin typeface="Arial" panose="020B0604020202020204" pitchFamily="34" charset="0"/>
            </a:endParaRPr>
          </a:p>
        </p:txBody>
      </p:sp>
      <p:cxnSp>
        <p:nvCxnSpPr>
          <p:cNvPr id="24" name="Straight Arrow Connector 23"/>
          <p:cNvCxnSpPr/>
          <p:nvPr/>
        </p:nvCxnSpPr>
        <p:spPr>
          <a:xfrm rot="5400000">
            <a:off x="5711825" y="1262063"/>
            <a:ext cx="69373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2524125" y="1219200"/>
            <a:ext cx="6937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9533731" y="1158082"/>
            <a:ext cx="69532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792</TotalTime>
  <Words>1772</Words>
  <Application>Microsoft Office PowerPoint</Application>
  <PresentationFormat>Custom</PresentationFormat>
  <Paragraphs>168</Paragraphs>
  <Slides>19</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Wisp</vt:lpstr>
      <vt:lpstr>Slide</vt:lpstr>
      <vt:lpstr>Slide 1</vt:lpstr>
      <vt:lpstr>Slide 2</vt:lpstr>
      <vt:lpstr>Slide 3</vt:lpstr>
      <vt:lpstr>Slide 4</vt:lpstr>
      <vt:lpstr>Slide 5</vt:lpstr>
      <vt:lpstr>CẤU TRÚC THÔNG TƯ SỐ 20</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BỘ GIÁO DỤC VÀ ĐÀO TẠO</dc:title>
  <dc:creator>Admin</dc:creator>
  <cp:lastModifiedBy>User</cp:lastModifiedBy>
  <cp:revision>60</cp:revision>
  <dcterms:created xsi:type="dcterms:W3CDTF">2018-11-24T01:38:23Z</dcterms:created>
  <dcterms:modified xsi:type="dcterms:W3CDTF">2019-01-23T01:41:40Z</dcterms:modified>
</cp:coreProperties>
</file>